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Medium"/>
      <p:regular r:id="rId33"/>
      <p:bold r:id="rId34"/>
      <p:italic r:id="rId35"/>
      <p:boldItalic r:id="rId36"/>
    </p:embeddedFont>
    <p:embeddedFont>
      <p:font typeface="Roboto"/>
      <p:regular r:id="rId37"/>
      <p:bold r:id="rId38"/>
      <p:italic r:id="rId39"/>
      <p:boldItalic r:id="rId40"/>
    </p:embeddedFont>
    <p:embeddedFont>
      <p:font typeface="Amatic SC"/>
      <p:regular r:id="rId41"/>
      <p:bold r:id="rId42"/>
    </p:embeddedFont>
    <p:embeddedFont>
      <p:font typeface="Inconsolata"/>
      <p:regular r:id="rId43"/>
      <p:bold r:id="rId44"/>
    </p:embeddedFont>
    <p:embeddedFont>
      <p:font typeface="Roboto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2838">
          <p15:clr>
            <a:srgbClr val="9AA0A6"/>
          </p15:clr>
        </p15:guide>
        <p15:guide id="3" pos="288">
          <p15:clr>
            <a:srgbClr val="9AA0A6"/>
          </p15:clr>
        </p15:guide>
        <p15:guide id="4" pos="417">
          <p15:clr>
            <a:srgbClr val="9AA0A6"/>
          </p15:clr>
        </p15:guide>
        <p15:guide id="5" pos="125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D7E1F34-D62E-4E99-929C-4C77D584D3B7}">
  <a:tblStyle styleId="{DD7E1F34-D62E-4E99-929C-4C77D584D3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p:guide pos="2838" orient="horz"/>
        <p:guide pos="288"/>
        <p:guide pos="417"/>
        <p:guide pos="125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AmaticSC-bold.fntdata"/><Relationship Id="rId41" Type="http://schemas.openxmlformats.org/officeDocument/2006/relationships/font" Target="fonts/AmaticSC-regular.fntdata"/><Relationship Id="rId44" Type="http://schemas.openxmlformats.org/officeDocument/2006/relationships/font" Target="fonts/Inconsolata-bold.fntdata"/><Relationship Id="rId43" Type="http://schemas.openxmlformats.org/officeDocument/2006/relationships/font" Target="fonts/Inconsolata-regular.fntdata"/><Relationship Id="rId46" Type="http://schemas.openxmlformats.org/officeDocument/2006/relationships/font" Target="fonts/RobotoLight-bold.fntdata"/><Relationship Id="rId45" Type="http://schemas.openxmlformats.org/officeDocument/2006/relationships/font" Target="fonts/Roboto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boldItalic.fntdata"/><Relationship Id="rId47" Type="http://schemas.openxmlformats.org/officeDocument/2006/relationships/font" Target="fonts/Roboto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Medium-regular.fntdata"/><Relationship Id="rId32" Type="http://schemas.openxmlformats.org/officeDocument/2006/relationships/font" Target="fonts/RobotoThin-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Roboto-regular.fntdata"/><Relationship Id="rId36" Type="http://schemas.openxmlformats.org/officeDocument/2006/relationships/font" Target="fonts/RobotoMedium-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baacfbe3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baacfbe3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5da9efe318_0_2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a9efe318_0_2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5da9efe318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5da9efe318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5da9efe318_0_2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5da9efe318_0_2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5d4b764d9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5d4b764d9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5da9efe318_0_2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5da9efe318_0_2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DOM represents the document so that its structure, style, and content can be changed via interaction with JavaScript. The DOM represents the document as objects and nodes. This representation allows for programmers to access the web API and modify the DOM.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an HTML file is opened in a browser, the browser creates an object to represent the document and all of its containing elements.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With our HTML represented as objects, we can add, change or remove elements using JavaScript.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HTML element is referred to as a node.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nodes are organized in a tree structure similar to the parent-child relationship of nested HTML elements.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5da9efe318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da9efe318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&lt;!DOCTYPE html&gt;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 lang="en"&gt;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&lt;title&gt;Document&lt;/title&gt;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&lt;div&gt;Main div</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&lt;article&gt;</a:t>
            </a:r>
            <a:endParaRPr>
              <a:solidFill>
                <a:schemeClr val="dk1"/>
              </a:solidFill>
            </a:endParaRPr>
          </a:p>
          <a:p>
            <a:pPr indent="457200" lvl="0" marL="457200" rtl="0" algn="l">
              <a:spcBef>
                <a:spcPts val="0"/>
              </a:spcBef>
              <a:spcAft>
                <a:spcPts val="0"/>
              </a:spcAft>
              <a:buClr>
                <a:schemeClr val="dk1"/>
              </a:buClr>
              <a:buSzPts val="1100"/>
              <a:buFont typeface="Arial"/>
              <a:buNone/>
            </a:pPr>
            <a:r>
              <a:rPr lang="en">
                <a:solidFill>
                  <a:schemeClr val="dk1"/>
                </a:solidFill>
              </a:rPr>
              <a:t>&lt;section&gt;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&lt;/section&gt;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&lt;/article&gt;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href="myImg"&gt;&lt;/a&gt;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href="secondImg"&gt;&lt;/a&gt;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5d54ae0f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5d54ae0f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5da9efe318_0_2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5da9efe318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d4b764d9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d4b764d9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baacfbe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baacfbe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5da9efe318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5da9efe318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5da9efe318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5da9efe318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g637ab166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637ab166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5baacfbe3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5baacfbe3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5baacfbe3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5baacfbe3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5baacfbe3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5baacfbe3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baacfbe3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baacfbe3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5baacfbe3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5baacfbe3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5baacfbe3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5baacfbe3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5da9efe318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da9efe318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4.png"/><Relationship Id="rId4" Type="http://schemas.openxmlformats.org/officeDocument/2006/relationships/image" Target="../media/image9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0.png"/><Relationship Id="rId4" Type="http://schemas.openxmlformats.org/officeDocument/2006/relationships/image" Target="../media/image4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6.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8.png"/><Relationship Id="rId4" Type="http://schemas.openxmlformats.org/officeDocument/2006/relationships/image" Target="../media/image43.png"/><Relationship Id="rId5"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23.png"/><Relationship Id="rId4" Type="http://schemas.openxmlformats.org/officeDocument/2006/relationships/image" Target="../media/image37.png"/><Relationship Id="rId5"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39.png"/><Relationship Id="rId6"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5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2.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7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8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5.png"/><Relationship Id="rId4" Type="http://schemas.openxmlformats.org/officeDocument/2006/relationships/image" Target="../media/image75.png"/><Relationship Id="rId5" Type="http://schemas.openxmlformats.org/officeDocument/2006/relationships/image" Target="../media/image81.png"/><Relationship Id="rId6" Type="http://schemas.openxmlformats.org/officeDocument/2006/relationships/image" Target="../media/image68.png"/><Relationship Id="rId7" Type="http://schemas.openxmlformats.org/officeDocument/2006/relationships/image" Target="../media/image6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1.png"/><Relationship Id="rId7" Type="http://schemas.openxmlformats.org/officeDocument/2006/relationships/image" Target="../media/image8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3.png"/><Relationship Id="rId4" Type="http://schemas.openxmlformats.org/officeDocument/2006/relationships/image" Target="../media/image74.png"/><Relationship Id="rId5" Type="http://schemas.openxmlformats.org/officeDocument/2006/relationships/image" Target="../media/image5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57.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93.png"/><Relationship Id="rId7" Type="http://schemas.openxmlformats.org/officeDocument/2006/relationships/image" Target="../media/image58.png"/><Relationship Id="rId8" Type="http://schemas.openxmlformats.org/officeDocument/2006/relationships/image" Target="../media/image9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92.png"/><Relationship Id="rId4" Type="http://schemas.openxmlformats.org/officeDocument/2006/relationships/image" Target="../media/image78.png"/><Relationship Id="rId5" Type="http://schemas.openxmlformats.org/officeDocument/2006/relationships/image" Target="../media/image62.png"/><Relationship Id="rId6" Type="http://schemas.openxmlformats.org/officeDocument/2006/relationships/image" Target="../media/image65.png"/><Relationship Id="rId7" Type="http://schemas.openxmlformats.org/officeDocument/2006/relationships/image" Target="../media/image91.png"/><Relationship Id="rId8" Type="http://schemas.openxmlformats.org/officeDocument/2006/relationships/image" Target="../media/image6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106.png"/><Relationship Id="rId6"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97.png"/><Relationship Id="rId4" Type="http://schemas.openxmlformats.org/officeDocument/2006/relationships/image" Target="../media/image98.png"/><Relationship Id="rId9" Type="http://schemas.openxmlformats.org/officeDocument/2006/relationships/image" Target="../media/image96.png"/><Relationship Id="rId5" Type="http://schemas.openxmlformats.org/officeDocument/2006/relationships/image" Target="../media/image72.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10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80.png"/><Relationship Id="rId4" Type="http://schemas.openxmlformats.org/officeDocument/2006/relationships/image" Target="../media/image95.png"/><Relationship Id="rId9" Type="http://schemas.openxmlformats.org/officeDocument/2006/relationships/image" Target="../media/image85.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10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0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10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 name="Google Shape;8;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10" name="Google Shape;10;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4"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6" name="Google Shape;86;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 name="Google Shape;87;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8" name="Google Shape;88;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1" name="Google Shape;91;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2" name="Google Shape;92;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 name="Google Shape;93;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 name="Google Shape;97;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0" name="Shape 100"/>
        <p:cNvGrpSpPr/>
        <p:nvPr/>
      </p:nvGrpSpPr>
      <p:grpSpPr>
        <a:xfrm>
          <a:off x="0" y="0"/>
          <a:ext cx="0" cy="0"/>
          <a:chOff x="0" y="0"/>
          <a:chExt cx="0" cy="0"/>
        </a:xfrm>
      </p:grpSpPr>
      <p:pic>
        <p:nvPicPr>
          <p:cNvPr id="101" name="Google Shape;101;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2" name="Google Shape;102;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5" name="Google Shape;105;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6" name="Google Shape;106;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 name="Google Shape;107;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 name="Google Shape;111;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 name="Google Shape;113;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8" name="Google Shape;118;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0" name="Shape 120"/>
        <p:cNvGrpSpPr/>
        <p:nvPr/>
      </p:nvGrpSpPr>
      <p:grpSpPr>
        <a:xfrm>
          <a:off x="0" y="0"/>
          <a:ext cx="0" cy="0"/>
          <a:chOff x="0" y="0"/>
          <a:chExt cx="0" cy="0"/>
        </a:xfrm>
      </p:grpSpPr>
      <p:pic>
        <p:nvPicPr>
          <p:cNvPr id="121" name="Google Shape;121;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 name="Google Shape;123;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 name="Google Shape;125;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7" name="Google Shape;127;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 name="Google Shape;129;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0" name="Shape 130"/>
        <p:cNvGrpSpPr/>
        <p:nvPr/>
      </p:nvGrpSpPr>
      <p:grpSpPr>
        <a:xfrm>
          <a:off x="0" y="0"/>
          <a:ext cx="0" cy="0"/>
          <a:chOff x="0" y="0"/>
          <a:chExt cx="0" cy="0"/>
        </a:xfrm>
      </p:grpSpPr>
      <p:pic>
        <p:nvPicPr>
          <p:cNvPr id="131" name="Google Shape;131;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2" name="Google Shape;132;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4" name="Google Shape;134;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5" name="Google Shape;135;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8" name="Google Shape;138;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 name="Google Shape;139;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0" name="Shape 140"/>
        <p:cNvGrpSpPr/>
        <p:nvPr/>
      </p:nvGrpSpPr>
      <p:grpSpPr>
        <a:xfrm>
          <a:off x="0" y="0"/>
          <a:ext cx="0" cy="0"/>
          <a:chOff x="0" y="0"/>
          <a:chExt cx="0" cy="0"/>
        </a:xfrm>
      </p:grpSpPr>
      <p:sp>
        <p:nvSpPr>
          <p:cNvPr id="141" name="Google Shape;141;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3" name="Google Shape;143;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 name="Google Shape;147;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9" name="Google Shape;149;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2" name="Google Shape;152;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4" name="Google Shape;154;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6" name="Google Shape;156;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7" name="Google Shape;157;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59" name="Google Shape;159;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1" name="Shape 161"/>
        <p:cNvGrpSpPr/>
        <p:nvPr/>
      </p:nvGrpSpPr>
      <p:grpSpPr>
        <a:xfrm>
          <a:off x="0" y="0"/>
          <a:ext cx="0" cy="0"/>
          <a:chOff x="0" y="0"/>
          <a:chExt cx="0" cy="0"/>
        </a:xfrm>
      </p:grpSpPr>
      <p:sp>
        <p:nvSpPr>
          <p:cNvPr id="162" name="Google Shape;162;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3" name="Google Shape;163;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4" name="Google Shape;16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5" name="Google Shape;165;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6" name="Google Shape;166;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8" name="Google Shape;168;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1" name="Shape 171"/>
        <p:cNvGrpSpPr/>
        <p:nvPr/>
      </p:nvGrpSpPr>
      <p:grpSpPr>
        <a:xfrm>
          <a:off x="0" y="0"/>
          <a:ext cx="0" cy="0"/>
          <a:chOff x="0" y="0"/>
          <a:chExt cx="0" cy="0"/>
        </a:xfrm>
      </p:grpSpPr>
      <p:sp>
        <p:nvSpPr>
          <p:cNvPr id="172" name="Google Shape;172;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 name="Google Shape;175;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6" name="Google Shape;17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7" name="Google Shape;177;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 name="Google Shape;178;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9" name="Google Shape;179;p20"/>
          <p:cNvGrpSpPr/>
          <p:nvPr/>
        </p:nvGrpSpPr>
        <p:grpSpPr>
          <a:xfrm>
            <a:off x="457200" y="1378813"/>
            <a:ext cx="776889" cy="621300"/>
            <a:chOff x="457200" y="1378813"/>
            <a:chExt cx="776889" cy="621300"/>
          </a:xfrm>
        </p:grpSpPr>
        <p:sp>
          <p:nvSpPr>
            <p:cNvPr id="180" name="Google Shape;180;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1" name="Google Shape;181;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0"/>
          <p:cNvGrpSpPr/>
          <p:nvPr/>
        </p:nvGrpSpPr>
        <p:grpSpPr>
          <a:xfrm>
            <a:off x="457200" y="2228725"/>
            <a:ext cx="776889" cy="621300"/>
            <a:chOff x="457200" y="1378813"/>
            <a:chExt cx="776889" cy="621300"/>
          </a:xfrm>
        </p:grpSpPr>
        <p:sp>
          <p:nvSpPr>
            <p:cNvPr id="183" name="Google Shape;183;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4" name="Google Shape;184;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0"/>
          <p:cNvGrpSpPr/>
          <p:nvPr/>
        </p:nvGrpSpPr>
        <p:grpSpPr>
          <a:xfrm>
            <a:off x="457200" y="3073850"/>
            <a:ext cx="776889" cy="621300"/>
            <a:chOff x="457200" y="1378813"/>
            <a:chExt cx="776889" cy="621300"/>
          </a:xfrm>
        </p:grpSpPr>
        <p:sp>
          <p:nvSpPr>
            <p:cNvPr id="186" name="Google Shape;186;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7" name="Google Shape;187;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20"/>
          <p:cNvGrpSpPr/>
          <p:nvPr/>
        </p:nvGrpSpPr>
        <p:grpSpPr>
          <a:xfrm>
            <a:off x="457200" y="3923750"/>
            <a:ext cx="776889" cy="621300"/>
            <a:chOff x="457200" y="1378813"/>
            <a:chExt cx="776889" cy="621300"/>
          </a:xfrm>
        </p:grpSpPr>
        <p:sp>
          <p:nvSpPr>
            <p:cNvPr id="189" name="Google Shape;189;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 name="Google Shape;190;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 name="Google Shape;196;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8" name="Google Shape;18;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 name="Google Shape;20;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1" name="Google Shape;21;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 name="Google Shape;22;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4" name="Google Shape;24;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5" name="Google Shape;25;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8" name="Shape 198"/>
        <p:cNvGrpSpPr/>
        <p:nvPr/>
      </p:nvGrpSpPr>
      <p:grpSpPr>
        <a:xfrm>
          <a:off x="0" y="0"/>
          <a:ext cx="0" cy="0"/>
          <a:chOff x="0" y="0"/>
          <a:chExt cx="0" cy="0"/>
        </a:xfrm>
      </p:grpSpPr>
      <p:sp>
        <p:nvSpPr>
          <p:cNvPr id="199" name="Google Shape;199;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2" name="Google Shape;202;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3" name="Google Shape;203;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4" name="Google Shape;204;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5" name="Google Shape;205;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6" name="Google Shape;206;p21"/>
          <p:cNvGrpSpPr/>
          <p:nvPr/>
        </p:nvGrpSpPr>
        <p:grpSpPr>
          <a:xfrm>
            <a:off x="457200" y="1300225"/>
            <a:ext cx="776889" cy="621300"/>
            <a:chOff x="457200" y="1378813"/>
            <a:chExt cx="776889" cy="621300"/>
          </a:xfrm>
        </p:grpSpPr>
        <p:sp>
          <p:nvSpPr>
            <p:cNvPr id="207" name="Google Shape;207;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8" name="Google Shape;208;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1"/>
          <p:cNvGrpSpPr/>
          <p:nvPr/>
        </p:nvGrpSpPr>
        <p:grpSpPr>
          <a:xfrm>
            <a:off x="457200" y="2000125"/>
            <a:ext cx="776889" cy="621300"/>
            <a:chOff x="457200" y="1378813"/>
            <a:chExt cx="776889" cy="621300"/>
          </a:xfrm>
        </p:grpSpPr>
        <p:sp>
          <p:nvSpPr>
            <p:cNvPr id="210" name="Google Shape;210;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1" name="Google Shape;211;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1"/>
          <p:cNvGrpSpPr/>
          <p:nvPr/>
        </p:nvGrpSpPr>
        <p:grpSpPr>
          <a:xfrm>
            <a:off x="457200" y="2692850"/>
            <a:ext cx="776889" cy="621300"/>
            <a:chOff x="457200" y="1378813"/>
            <a:chExt cx="776889" cy="621300"/>
          </a:xfrm>
        </p:grpSpPr>
        <p:sp>
          <p:nvSpPr>
            <p:cNvPr id="213" name="Google Shape;213;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4" name="Google Shape;214;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1"/>
          <p:cNvGrpSpPr/>
          <p:nvPr/>
        </p:nvGrpSpPr>
        <p:grpSpPr>
          <a:xfrm>
            <a:off x="457200" y="3390350"/>
            <a:ext cx="776889" cy="621300"/>
            <a:chOff x="457200" y="1378813"/>
            <a:chExt cx="776889" cy="621300"/>
          </a:xfrm>
        </p:grpSpPr>
        <p:sp>
          <p:nvSpPr>
            <p:cNvPr id="216" name="Google Shape;216;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7" name="Google Shape;217;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 name="Google Shape;219;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 name="Google Shape;223;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5" name="Google Shape;225;p21"/>
          <p:cNvGrpSpPr/>
          <p:nvPr/>
        </p:nvGrpSpPr>
        <p:grpSpPr>
          <a:xfrm>
            <a:off x="469500" y="4083075"/>
            <a:ext cx="776889" cy="621300"/>
            <a:chOff x="457200" y="1378813"/>
            <a:chExt cx="776889" cy="621300"/>
          </a:xfrm>
        </p:grpSpPr>
        <p:sp>
          <p:nvSpPr>
            <p:cNvPr id="226" name="Google Shape;226;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7" name="Google Shape;227;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0" name="Shape 230"/>
        <p:cNvGrpSpPr/>
        <p:nvPr/>
      </p:nvGrpSpPr>
      <p:grpSpPr>
        <a:xfrm>
          <a:off x="0" y="0"/>
          <a:ext cx="0" cy="0"/>
          <a:chOff x="0" y="0"/>
          <a:chExt cx="0" cy="0"/>
        </a:xfrm>
      </p:grpSpPr>
      <p:sp>
        <p:nvSpPr>
          <p:cNvPr id="231" name="Google Shape;231;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4" name="Google Shape;234;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6" name="Google Shape;236;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7" name="Google Shape;237;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8" name="Google Shape;238;p22"/>
          <p:cNvGrpSpPr/>
          <p:nvPr/>
        </p:nvGrpSpPr>
        <p:grpSpPr>
          <a:xfrm>
            <a:off x="457200" y="1237825"/>
            <a:ext cx="776900" cy="486300"/>
            <a:chOff x="457200" y="1466425"/>
            <a:chExt cx="776900" cy="486300"/>
          </a:xfrm>
        </p:grpSpPr>
        <p:sp>
          <p:nvSpPr>
            <p:cNvPr id="239" name="Google Shape;23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0" name="Google Shape;24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2"/>
          <p:cNvGrpSpPr/>
          <p:nvPr/>
        </p:nvGrpSpPr>
        <p:grpSpPr>
          <a:xfrm>
            <a:off x="457200" y="1828900"/>
            <a:ext cx="776900" cy="486300"/>
            <a:chOff x="457200" y="1466425"/>
            <a:chExt cx="776900" cy="486300"/>
          </a:xfrm>
        </p:grpSpPr>
        <p:sp>
          <p:nvSpPr>
            <p:cNvPr id="244" name="Google Shape;244;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5" name="Google Shape;245;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2"/>
          <p:cNvGrpSpPr/>
          <p:nvPr/>
        </p:nvGrpSpPr>
        <p:grpSpPr>
          <a:xfrm>
            <a:off x="457200" y="2419975"/>
            <a:ext cx="776900" cy="486300"/>
            <a:chOff x="457200" y="1466425"/>
            <a:chExt cx="776900" cy="486300"/>
          </a:xfrm>
        </p:grpSpPr>
        <p:sp>
          <p:nvSpPr>
            <p:cNvPr id="248" name="Google Shape;248;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9" name="Google Shape;249;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2"/>
          <p:cNvGrpSpPr/>
          <p:nvPr/>
        </p:nvGrpSpPr>
        <p:grpSpPr>
          <a:xfrm>
            <a:off x="457200" y="3011050"/>
            <a:ext cx="776900" cy="486300"/>
            <a:chOff x="457200" y="1466425"/>
            <a:chExt cx="776900" cy="486300"/>
          </a:xfrm>
        </p:grpSpPr>
        <p:sp>
          <p:nvSpPr>
            <p:cNvPr id="252" name="Google Shape;252;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3" name="Google Shape;253;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2"/>
          <p:cNvGrpSpPr/>
          <p:nvPr/>
        </p:nvGrpSpPr>
        <p:grpSpPr>
          <a:xfrm>
            <a:off x="457200" y="3602137"/>
            <a:ext cx="776900" cy="486300"/>
            <a:chOff x="457200" y="1466425"/>
            <a:chExt cx="776900" cy="486300"/>
          </a:xfrm>
        </p:grpSpPr>
        <p:sp>
          <p:nvSpPr>
            <p:cNvPr id="256" name="Google Shape;256;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2"/>
          <p:cNvGrpSpPr/>
          <p:nvPr/>
        </p:nvGrpSpPr>
        <p:grpSpPr>
          <a:xfrm>
            <a:off x="457200" y="4193262"/>
            <a:ext cx="776900" cy="486300"/>
            <a:chOff x="457200" y="1466425"/>
            <a:chExt cx="776900" cy="486300"/>
          </a:xfrm>
        </p:grpSpPr>
        <p:sp>
          <p:nvSpPr>
            <p:cNvPr id="260" name="Google Shape;26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1" name="Google Shape;26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7" name="Shape 267"/>
        <p:cNvGrpSpPr/>
        <p:nvPr/>
      </p:nvGrpSpPr>
      <p:grpSpPr>
        <a:xfrm>
          <a:off x="0" y="0"/>
          <a:ext cx="0" cy="0"/>
          <a:chOff x="0" y="0"/>
          <a:chExt cx="0" cy="0"/>
        </a:xfrm>
      </p:grpSpPr>
      <p:sp>
        <p:nvSpPr>
          <p:cNvPr id="268" name="Google Shape;268;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 name="Google Shape;27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 name="Google Shape;27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2" name="Google Shape;27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3" name="Google Shape;27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4" name="Google Shape;27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5" name="Google Shape;275;p23"/>
          <p:cNvGrpSpPr/>
          <p:nvPr/>
        </p:nvGrpSpPr>
        <p:grpSpPr>
          <a:xfrm>
            <a:off x="457200" y="1237825"/>
            <a:ext cx="776900" cy="486300"/>
            <a:chOff x="457200" y="1466425"/>
            <a:chExt cx="776900" cy="486300"/>
          </a:xfrm>
        </p:grpSpPr>
        <p:sp>
          <p:nvSpPr>
            <p:cNvPr id="276" name="Google Shape;276;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7" name="Google Shape;277;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3"/>
          <p:cNvGrpSpPr/>
          <p:nvPr/>
        </p:nvGrpSpPr>
        <p:grpSpPr>
          <a:xfrm>
            <a:off x="457200" y="1828900"/>
            <a:ext cx="776900" cy="486300"/>
            <a:chOff x="457200" y="1466425"/>
            <a:chExt cx="776900" cy="486300"/>
          </a:xfrm>
        </p:grpSpPr>
        <p:sp>
          <p:nvSpPr>
            <p:cNvPr id="281" name="Google Shape;281;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2" name="Google Shape;282;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3"/>
          <p:cNvGrpSpPr/>
          <p:nvPr/>
        </p:nvGrpSpPr>
        <p:grpSpPr>
          <a:xfrm>
            <a:off x="457200" y="2419975"/>
            <a:ext cx="776900" cy="486300"/>
            <a:chOff x="457200" y="1466425"/>
            <a:chExt cx="776900" cy="486300"/>
          </a:xfrm>
        </p:grpSpPr>
        <p:sp>
          <p:nvSpPr>
            <p:cNvPr id="285" name="Google Shape;285;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6" name="Google Shape;286;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3"/>
          <p:cNvGrpSpPr/>
          <p:nvPr/>
        </p:nvGrpSpPr>
        <p:grpSpPr>
          <a:xfrm>
            <a:off x="457200" y="3011050"/>
            <a:ext cx="776900" cy="486300"/>
            <a:chOff x="457200" y="1466425"/>
            <a:chExt cx="776900" cy="486300"/>
          </a:xfrm>
        </p:grpSpPr>
        <p:sp>
          <p:nvSpPr>
            <p:cNvPr id="289" name="Google Shape;289;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0" name="Google Shape;290;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23"/>
          <p:cNvGrpSpPr/>
          <p:nvPr/>
        </p:nvGrpSpPr>
        <p:grpSpPr>
          <a:xfrm>
            <a:off x="457200" y="3602137"/>
            <a:ext cx="776900" cy="486300"/>
            <a:chOff x="457200" y="1466425"/>
            <a:chExt cx="776900" cy="486300"/>
          </a:xfrm>
        </p:grpSpPr>
        <p:sp>
          <p:nvSpPr>
            <p:cNvPr id="293" name="Google Shape;293;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4" name="Google Shape;294;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3"/>
          <p:cNvGrpSpPr/>
          <p:nvPr/>
        </p:nvGrpSpPr>
        <p:grpSpPr>
          <a:xfrm>
            <a:off x="457200" y="4193262"/>
            <a:ext cx="776900" cy="486300"/>
            <a:chOff x="457200" y="1466425"/>
            <a:chExt cx="776900" cy="486300"/>
          </a:xfrm>
        </p:grpSpPr>
        <p:sp>
          <p:nvSpPr>
            <p:cNvPr id="297" name="Google Shape;297;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8" name="Google Shape;298;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4" name="Shape 304"/>
        <p:cNvGrpSpPr/>
        <p:nvPr/>
      </p:nvGrpSpPr>
      <p:grpSpPr>
        <a:xfrm>
          <a:off x="0" y="0"/>
          <a:ext cx="0" cy="0"/>
          <a:chOff x="0" y="0"/>
          <a:chExt cx="0" cy="0"/>
        </a:xfrm>
      </p:grpSpPr>
      <p:sp>
        <p:nvSpPr>
          <p:cNvPr id="305" name="Google Shape;305;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 name="Google Shape;30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8" name="Google Shape;30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9" name="Google Shape;30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0" name="Google Shape;31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1" name="Google Shape;31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2" name="Google Shape;312;p24"/>
          <p:cNvGrpSpPr/>
          <p:nvPr/>
        </p:nvGrpSpPr>
        <p:grpSpPr>
          <a:xfrm>
            <a:off x="457222" y="1149803"/>
            <a:ext cx="713194" cy="446423"/>
            <a:chOff x="457200" y="1466425"/>
            <a:chExt cx="776900" cy="486300"/>
          </a:xfrm>
        </p:grpSpPr>
        <p:sp>
          <p:nvSpPr>
            <p:cNvPr id="313" name="Google Shape;31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4" name="Google Shape;31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4"/>
          <p:cNvGrpSpPr/>
          <p:nvPr/>
        </p:nvGrpSpPr>
        <p:grpSpPr>
          <a:xfrm>
            <a:off x="457222" y="1672428"/>
            <a:ext cx="713194" cy="446423"/>
            <a:chOff x="457200" y="1466425"/>
            <a:chExt cx="776900" cy="486300"/>
          </a:xfrm>
        </p:grpSpPr>
        <p:sp>
          <p:nvSpPr>
            <p:cNvPr id="318" name="Google Shape;31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19" name="Google Shape;31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4"/>
          <p:cNvGrpSpPr/>
          <p:nvPr/>
        </p:nvGrpSpPr>
        <p:grpSpPr>
          <a:xfrm>
            <a:off x="457197" y="2195578"/>
            <a:ext cx="713194" cy="446423"/>
            <a:chOff x="457200" y="1466425"/>
            <a:chExt cx="776900" cy="486300"/>
          </a:xfrm>
        </p:grpSpPr>
        <p:sp>
          <p:nvSpPr>
            <p:cNvPr id="323" name="Google Shape;32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4" name="Google Shape;32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 name="Google Shape;326;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4"/>
          <p:cNvGrpSpPr/>
          <p:nvPr/>
        </p:nvGrpSpPr>
        <p:grpSpPr>
          <a:xfrm>
            <a:off x="457197" y="2718203"/>
            <a:ext cx="713194" cy="446423"/>
            <a:chOff x="457200" y="1466425"/>
            <a:chExt cx="776900" cy="486300"/>
          </a:xfrm>
        </p:grpSpPr>
        <p:sp>
          <p:nvSpPr>
            <p:cNvPr id="328" name="Google Shape;32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29" name="Google Shape;32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4"/>
          <p:cNvGrpSpPr/>
          <p:nvPr/>
        </p:nvGrpSpPr>
        <p:grpSpPr>
          <a:xfrm>
            <a:off x="457222" y="3240828"/>
            <a:ext cx="713194" cy="446423"/>
            <a:chOff x="457200" y="1466425"/>
            <a:chExt cx="776900" cy="486300"/>
          </a:xfrm>
        </p:grpSpPr>
        <p:sp>
          <p:nvSpPr>
            <p:cNvPr id="333" name="Google Shape;33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4" name="Google Shape;33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4"/>
          <p:cNvGrpSpPr/>
          <p:nvPr/>
        </p:nvGrpSpPr>
        <p:grpSpPr>
          <a:xfrm>
            <a:off x="457222" y="3763453"/>
            <a:ext cx="713194" cy="446423"/>
            <a:chOff x="457200" y="1466425"/>
            <a:chExt cx="776900" cy="486300"/>
          </a:xfrm>
        </p:grpSpPr>
        <p:sp>
          <p:nvSpPr>
            <p:cNvPr id="338" name="Google Shape;33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9" name="Google Shape;33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24"/>
          <p:cNvGrpSpPr/>
          <p:nvPr/>
        </p:nvGrpSpPr>
        <p:grpSpPr>
          <a:xfrm>
            <a:off x="457222" y="4311603"/>
            <a:ext cx="713194" cy="446423"/>
            <a:chOff x="457200" y="1466425"/>
            <a:chExt cx="776900" cy="486300"/>
          </a:xfrm>
        </p:grpSpPr>
        <p:sp>
          <p:nvSpPr>
            <p:cNvPr id="343" name="Google Shape;34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4" name="Google Shape;34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6" name="Shape 346"/>
        <p:cNvGrpSpPr/>
        <p:nvPr/>
      </p:nvGrpSpPr>
      <p:grpSpPr>
        <a:xfrm>
          <a:off x="0" y="0"/>
          <a:ext cx="0" cy="0"/>
          <a:chOff x="0" y="0"/>
          <a:chExt cx="0" cy="0"/>
        </a:xfrm>
      </p:grpSpPr>
      <p:sp>
        <p:nvSpPr>
          <p:cNvPr id="347" name="Google Shape;347;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9" name="Google Shape;349;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1" name="Google Shape;35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2" name="Google Shape;352;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5"/>
          <p:cNvGrpSpPr/>
          <p:nvPr/>
        </p:nvGrpSpPr>
        <p:grpSpPr>
          <a:xfrm>
            <a:off x="457427" y="3873038"/>
            <a:ext cx="602564" cy="377174"/>
            <a:chOff x="457200" y="1466425"/>
            <a:chExt cx="776900" cy="486300"/>
          </a:xfrm>
        </p:grpSpPr>
        <p:sp>
          <p:nvSpPr>
            <p:cNvPr id="355" name="Google Shape;35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6" name="Google Shape;35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5"/>
          <p:cNvGrpSpPr/>
          <p:nvPr/>
        </p:nvGrpSpPr>
        <p:grpSpPr>
          <a:xfrm>
            <a:off x="457315" y="4311142"/>
            <a:ext cx="602564" cy="377174"/>
            <a:chOff x="457200" y="1466425"/>
            <a:chExt cx="776900" cy="486300"/>
          </a:xfrm>
        </p:grpSpPr>
        <p:sp>
          <p:nvSpPr>
            <p:cNvPr id="360" name="Google Shape;36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1" name="Google Shape;36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25"/>
          <p:cNvGrpSpPr/>
          <p:nvPr/>
        </p:nvGrpSpPr>
        <p:grpSpPr>
          <a:xfrm>
            <a:off x="457377" y="2996663"/>
            <a:ext cx="602564" cy="377174"/>
            <a:chOff x="457200" y="1466425"/>
            <a:chExt cx="776900" cy="486300"/>
          </a:xfrm>
        </p:grpSpPr>
        <p:sp>
          <p:nvSpPr>
            <p:cNvPr id="365" name="Google Shape;36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6" name="Google Shape;36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5"/>
          <p:cNvGrpSpPr/>
          <p:nvPr/>
        </p:nvGrpSpPr>
        <p:grpSpPr>
          <a:xfrm>
            <a:off x="457265" y="3434767"/>
            <a:ext cx="602564" cy="377174"/>
            <a:chOff x="457200" y="1466425"/>
            <a:chExt cx="776900" cy="486300"/>
          </a:xfrm>
        </p:grpSpPr>
        <p:sp>
          <p:nvSpPr>
            <p:cNvPr id="370" name="Google Shape;37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1" name="Google Shape;37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5"/>
          <p:cNvGrpSpPr/>
          <p:nvPr/>
        </p:nvGrpSpPr>
        <p:grpSpPr>
          <a:xfrm>
            <a:off x="457402" y="2135288"/>
            <a:ext cx="602564" cy="377174"/>
            <a:chOff x="457200" y="1466425"/>
            <a:chExt cx="776900" cy="486300"/>
          </a:xfrm>
        </p:grpSpPr>
        <p:sp>
          <p:nvSpPr>
            <p:cNvPr id="375" name="Google Shape;37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6" name="Google Shape;37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25"/>
          <p:cNvGrpSpPr/>
          <p:nvPr/>
        </p:nvGrpSpPr>
        <p:grpSpPr>
          <a:xfrm>
            <a:off x="457290" y="2573392"/>
            <a:ext cx="602564" cy="377174"/>
            <a:chOff x="457200" y="1466425"/>
            <a:chExt cx="776900" cy="486300"/>
          </a:xfrm>
        </p:grpSpPr>
        <p:sp>
          <p:nvSpPr>
            <p:cNvPr id="380" name="Google Shape;38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1" name="Google Shape;38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25"/>
          <p:cNvGrpSpPr/>
          <p:nvPr/>
        </p:nvGrpSpPr>
        <p:grpSpPr>
          <a:xfrm>
            <a:off x="457352" y="1258913"/>
            <a:ext cx="602564" cy="377174"/>
            <a:chOff x="457200" y="1466425"/>
            <a:chExt cx="776900" cy="486300"/>
          </a:xfrm>
        </p:grpSpPr>
        <p:sp>
          <p:nvSpPr>
            <p:cNvPr id="385" name="Google Shape;38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6" name="Google Shape;38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25"/>
          <p:cNvGrpSpPr/>
          <p:nvPr/>
        </p:nvGrpSpPr>
        <p:grpSpPr>
          <a:xfrm>
            <a:off x="457240" y="1697017"/>
            <a:ext cx="602564" cy="377174"/>
            <a:chOff x="457200" y="1466425"/>
            <a:chExt cx="776900" cy="486300"/>
          </a:xfrm>
        </p:grpSpPr>
        <p:sp>
          <p:nvSpPr>
            <p:cNvPr id="390" name="Google Shape;39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1" name="Google Shape;39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3" name="Shape 393"/>
        <p:cNvGrpSpPr/>
        <p:nvPr/>
      </p:nvGrpSpPr>
      <p:grpSpPr>
        <a:xfrm>
          <a:off x="0" y="0"/>
          <a:ext cx="0" cy="0"/>
          <a:chOff x="0" y="0"/>
          <a:chExt cx="0" cy="0"/>
        </a:xfrm>
      </p:grpSpPr>
      <p:sp>
        <p:nvSpPr>
          <p:cNvPr id="394" name="Google Shape;394;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6" name="Google Shape;396;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7" name="Google Shape;397;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98" name="Google Shape;398;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9" name="Google Shape;399;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26"/>
          <p:cNvGrpSpPr/>
          <p:nvPr/>
        </p:nvGrpSpPr>
        <p:grpSpPr>
          <a:xfrm>
            <a:off x="457427" y="3873038"/>
            <a:ext cx="602564" cy="377174"/>
            <a:chOff x="457200" y="1466425"/>
            <a:chExt cx="776900" cy="486300"/>
          </a:xfrm>
        </p:grpSpPr>
        <p:sp>
          <p:nvSpPr>
            <p:cNvPr id="402" name="Google Shape;40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26"/>
          <p:cNvGrpSpPr/>
          <p:nvPr/>
        </p:nvGrpSpPr>
        <p:grpSpPr>
          <a:xfrm>
            <a:off x="457315" y="4311142"/>
            <a:ext cx="602564" cy="377174"/>
            <a:chOff x="457200" y="1466425"/>
            <a:chExt cx="776900" cy="486300"/>
          </a:xfrm>
        </p:grpSpPr>
        <p:sp>
          <p:nvSpPr>
            <p:cNvPr id="407" name="Google Shape;40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6"/>
          <p:cNvGrpSpPr/>
          <p:nvPr/>
        </p:nvGrpSpPr>
        <p:grpSpPr>
          <a:xfrm>
            <a:off x="457377" y="2996663"/>
            <a:ext cx="602564" cy="377174"/>
            <a:chOff x="457200" y="1466425"/>
            <a:chExt cx="776900" cy="486300"/>
          </a:xfrm>
        </p:grpSpPr>
        <p:sp>
          <p:nvSpPr>
            <p:cNvPr id="412" name="Google Shape;41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26"/>
          <p:cNvGrpSpPr/>
          <p:nvPr/>
        </p:nvGrpSpPr>
        <p:grpSpPr>
          <a:xfrm>
            <a:off x="457265" y="3434767"/>
            <a:ext cx="602564" cy="377174"/>
            <a:chOff x="457200" y="1466425"/>
            <a:chExt cx="776900" cy="486300"/>
          </a:xfrm>
        </p:grpSpPr>
        <p:sp>
          <p:nvSpPr>
            <p:cNvPr id="417" name="Google Shape;41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6"/>
          <p:cNvGrpSpPr/>
          <p:nvPr/>
        </p:nvGrpSpPr>
        <p:grpSpPr>
          <a:xfrm>
            <a:off x="457402" y="2135288"/>
            <a:ext cx="602564" cy="377174"/>
            <a:chOff x="457200" y="1466425"/>
            <a:chExt cx="776900" cy="486300"/>
          </a:xfrm>
        </p:grpSpPr>
        <p:sp>
          <p:nvSpPr>
            <p:cNvPr id="422" name="Google Shape;42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26"/>
          <p:cNvGrpSpPr/>
          <p:nvPr/>
        </p:nvGrpSpPr>
        <p:grpSpPr>
          <a:xfrm>
            <a:off x="457290" y="2573392"/>
            <a:ext cx="602564" cy="377174"/>
            <a:chOff x="457200" y="1466425"/>
            <a:chExt cx="776900" cy="486300"/>
          </a:xfrm>
        </p:grpSpPr>
        <p:sp>
          <p:nvSpPr>
            <p:cNvPr id="427" name="Google Shape;42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6"/>
          <p:cNvGrpSpPr/>
          <p:nvPr/>
        </p:nvGrpSpPr>
        <p:grpSpPr>
          <a:xfrm>
            <a:off x="457352" y="1258913"/>
            <a:ext cx="602564" cy="377174"/>
            <a:chOff x="457200" y="1466425"/>
            <a:chExt cx="776900" cy="486300"/>
          </a:xfrm>
        </p:grpSpPr>
        <p:sp>
          <p:nvSpPr>
            <p:cNvPr id="432" name="Google Shape;43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6"/>
          <p:cNvGrpSpPr/>
          <p:nvPr/>
        </p:nvGrpSpPr>
        <p:grpSpPr>
          <a:xfrm>
            <a:off x="457240" y="1697017"/>
            <a:ext cx="602564" cy="377174"/>
            <a:chOff x="457200" y="1466425"/>
            <a:chExt cx="776900" cy="486300"/>
          </a:xfrm>
        </p:grpSpPr>
        <p:sp>
          <p:nvSpPr>
            <p:cNvPr id="437" name="Google Shape;43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0" name="Shape 440"/>
        <p:cNvGrpSpPr/>
        <p:nvPr/>
      </p:nvGrpSpPr>
      <p:grpSpPr>
        <a:xfrm>
          <a:off x="0" y="0"/>
          <a:ext cx="0" cy="0"/>
          <a:chOff x="0" y="0"/>
          <a:chExt cx="0" cy="0"/>
        </a:xfrm>
      </p:grpSpPr>
      <p:sp>
        <p:nvSpPr>
          <p:cNvPr id="441" name="Google Shape;441;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3" name="Google Shape;44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4" name="Google Shape;444;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45" name="Google Shape;445;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6" name="Google Shape;446;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 name="Google Shape;447;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9" name="Google Shape;449;p27"/>
          <p:cNvGrpSpPr/>
          <p:nvPr/>
        </p:nvGrpSpPr>
        <p:grpSpPr>
          <a:xfrm>
            <a:off x="457181" y="1345103"/>
            <a:ext cx="533372" cy="533480"/>
            <a:chOff x="457200" y="1378813"/>
            <a:chExt cx="695400" cy="695450"/>
          </a:xfrm>
        </p:grpSpPr>
        <p:sp>
          <p:nvSpPr>
            <p:cNvPr id="450" name="Google Shape;450;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1" name="Google Shape;451;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7"/>
          <p:cNvGrpSpPr/>
          <p:nvPr/>
        </p:nvGrpSpPr>
        <p:grpSpPr>
          <a:xfrm>
            <a:off x="3228956" y="1345103"/>
            <a:ext cx="533372" cy="533480"/>
            <a:chOff x="457200" y="1378813"/>
            <a:chExt cx="695400" cy="695450"/>
          </a:xfrm>
        </p:grpSpPr>
        <p:sp>
          <p:nvSpPr>
            <p:cNvPr id="453" name="Google Shape;453;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4" name="Google Shape;454;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7" name="Google Shape;457;p27"/>
          <p:cNvGrpSpPr/>
          <p:nvPr/>
        </p:nvGrpSpPr>
        <p:grpSpPr>
          <a:xfrm>
            <a:off x="6134081" y="1345853"/>
            <a:ext cx="533372" cy="533480"/>
            <a:chOff x="457200" y="1378813"/>
            <a:chExt cx="695400" cy="695450"/>
          </a:xfrm>
        </p:grpSpPr>
        <p:sp>
          <p:nvSpPr>
            <p:cNvPr id="458" name="Google Shape;458;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59" name="Google Shape;459;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2" name="Shape 462"/>
        <p:cNvGrpSpPr/>
        <p:nvPr/>
      </p:nvGrpSpPr>
      <p:grpSpPr>
        <a:xfrm>
          <a:off x="0" y="0"/>
          <a:ext cx="0" cy="0"/>
          <a:chOff x="0" y="0"/>
          <a:chExt cx="0" cy="0"/>
        </a:xfrm>
      </p:grpSpPr>
      <p:pic>
        <p:nvPicPr>
          <p:cNvPr id="463" name="Google Shape;463;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4" name="Google Shape;46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9" name="Google Shape;46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8"/>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72" name="Google Shape;472;p28"/>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8"/>
          <p:cNvGrpSpPr/>
          <p:nvPr/>
        </p:nvGrpSpPr>
        <p:grpSpPr>
          <a:xfrm>
            <a:off x="4936306" y="1423553"/>
            <a:ext cx="533372" cy="533480"/>
            <a:chOff x="457200" y="1378813"/>
            <a:chExt cx="695400" cy="695450"/>
          </a:xfrm>
        </p:grpSpPr>
        <p:sp>
          <p:nvSpPr>
            <p:cNvPr id="477" name="Google Shape;477;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78" name="Google Shape;478;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28"/>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82" name="Google Shape;482;p28"/>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8" name="Google Shape;28;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0" name="Google Shape;30;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1" name="Google Shape;31;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 name="Google Shape;32;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4" name="Google Shape;34;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5" name="Google Shape;35;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8" name="Google Shape;38;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0" name="Google Shape;40;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1" name="Google Shape;41;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2" name="Google Shape;42;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5" name="Google Shape;45;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8" name="Google Shape;48;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 name="Google Shape;49;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0" name="Google Shape;50;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1" name="Google Shape;51;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 name="Google Shape;52;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4" name="Google Shape;54;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55" name="Google Shape;55;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4" name="Shape 1024"/>
        <p:cNvGrpSpPr/>
        <p:nvPr/>
      </p:nvGrpSpPr>
      <p:grpSpPr>
        <a:xfrm>
          <a:off x="0" y="0"/>
          <a:ext cx="0" cy="0"/>
          <a:chOff x="0" y="0"/>
          <a:chExt cx="0" cy="0"/>
        </a:xfrm>
      </p:grpSpPr>
      <p:sp>
        <p:nvSpPr>
          <p:cNvPr id="1025" name="Google Shape;1025;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1026" name="Google Shape;1026;p52"/>
          <p:cNvPicPr preferRelativeResize="0"/>
          <p:nvPr/>
        </p:nvPicPr>
        <p:blipFill rotWithShape="1">
          <a:blip r:embed="rId2">
            <a:alphaModFix/>
          </a:blip>
          <a:srcRect b="11436" l="1069" r="814" t="11805"/>
          <a:stretch/>
        </p:blipFill>
        <p:spPr>
          <a:xfrm>
            <a:off x="0" y="-96350"/>
            <a:ext cx="9144000" cy="536510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27" name="Shape 1027"/>
        <p:cNvGrpSpPr/>
        <p:nvPr/>
      </p:nvGrpSpPr>
      <p:grpSpPr>
        <a:xfrm>
          <a:off x="0" y="0"/>
          <a:ext cx="0" cy="0"/>
          <a:chOff x="0" y="0"/>
          <a:chExt cx="0" cy="0"/>
        </a:xfrm>
      </p:grpSpPr>
      <p:pic>
        <p:nvPicPr>
          <p:cNvPr id="1028" name="Google Shape;1028;p5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9" name="Google Shape;1029;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0" name="Google Shape;1030;p53"/>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1" name="Google Shape;1031;p53"/>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2" name="Google Shape;1032;p53"/>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35" name="Shape 1035"/>
        <p:cNvGrpSpPr/>
        <p:nvPr/>
      </p:nvGrpSpPr>
      <p:grpSpPr>
        <a:xfrm>
          <a:off x="0" y="0"/>
          <a:ext cx="0" cy="0"/>
          <a:chOff x="0" y="0"/>
          <a:chExt cx="0" cy="0"/>
        </a:xfrm>
      </p:grpSpPr>
      <p:pic>
        <p:nvPicPr>
          <p:cNvPr id="1036" name="Google Shape;1036;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7" name="Google Shape;1037;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38" name="Google Shape;1038;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43" name="Shape 1043"/>
        <p:cNvGrpSpPr/>
        <p:nvPr/>
      </p:nvGrpSpPr>
      <p:grpSpPr>
        <a:xfrm>
          <a:off x="0" y="0"/>
          <a:ext cx="0" cy="0"/>
          <a:chOff x="0" y="0"/>
          <a:chExt cx="0" cy="0"/>
        </a:xfrm>
      </p:grpSpPr>
      <p:pic>
        <p:nvPicPr>
          <p:cNvPr id="1044" name="Google Shape;1044;p55"/>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45" name="Google Shape;1045;p55"/>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46" name="Google Shape;1046;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47" name="Shape 1047"/>
        <p:cNvGrpSpPr/>
        <p:nvPr/>
      </p:nvGrpSpPr>
      <p:grpSpPr>
        <a:xfrm>
          <a:off x="0" y="0"/>
          <a:ext cx="0" cy="0"/>
          <a:chOff x="0" y="0"/>
          <a:chExt cx="0" cy="0"/>
        </a:xfrm>
      </p:grpSpPr>
      <p:pic>
        <p:nvPicPr>
          <p:cNvPr id="1048" name="Google Shape;1048;p56"/>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9" name="Google Shape;1049;p56"/>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50" name="Google Shape;105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8" name="Google Shape;58;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0" name="Google Shape;60;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1" name="Google Shape;61;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4" name="Google Shape;64;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65" name="Google Shape;65;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9" name="Google Shape;69;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0" name="Google Shape;70;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 name="Google Shape;73;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 name="Google Shape;74;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6" name="Shape 76"/>
        <p:cNvGrpSpPr/>
        <p:nvPr/>
      </p:nvGrpSpPr>
      <p:grpSpPr>
        <a:xfrm>
          <a:off x="0" y="0"/>
          <a:ext cx="0" cy="0"/>
          <a:chOff x="0" y="0"/>
          <a:chExt cx="0" cy="0"/>
        </a:xfrm>
      </p:grpSpPr>
      <p:sp>
        <p:nvSpPr>
          <p:cNvPr id="77" name="Google Shape;77;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 name="Google Shape;79;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 name="Google Shape;80;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1" name="Google Shape;81;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 name="Google Shape;82;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s://developer.mozilla.org/en-US/docs/Web/API/Document_Object_Model" TargetMode="External"/><Relationship Id="rId4" Type="http://schemas.openxmlformats.org/officeDocument/2006/relationships/image" Target="../media/image10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s://coding-boot-camp.github.io/fs-ground-04-web-apis-speedreader-demo/" TargetMode="External"/><Relationship Id="rId4" Type="http://schemas.openxmlformats.org/officeDocument/2006/relationships/image" Target="../media/image1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7.png"/><Relationship Id="rId4" Type="http://schemas.openxmlformats.org/officeDocument/2006/relationships/image" Target="../media/image112.png"/><Relationship Id="rId5" Type="http://schemas.openxmlformats.org/officeDocument/2006/relationships/image" Target="../media/image1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5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4.1</a:t>
            </a:r>
            <a:endParaRPr/>
          </a:p>
        </p:txBody>
      </p:sp>
      <p:sp>
        <p:nvSpPr>
          <p:cNvPr id="1056" name="Google Shape;1056;p57"/>
          <p:cNvSpPr txBox="1"/>
          <p:nvPr>
            <p:ph idx="2" type="title"/>
          </p:nvPr>
        </p:nvSpPr>
        <p:spPr>
          <a:xfrm>
            <a:off x="274350" y="1643000"/>
            <a:ext cx="8595300" cy="1434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Web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Introduction to the DOM</a:t>
            </a:r>
            <a:endParaRPr/>
          </a:p>
        </p:txBody>
      </p:sp>
      <p:sp>
        <p:nvSpPr>
          <p:cNvPr id="1057" name="Google Shape;1057;p57"/>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web APIs?</a:t>
            </a:r>
            <a:endParaRPr/>
          </a:p>
        </p:txBody>
      </p:sp>
      <p:sp>
        <p:nvSpPr>
          <p:cNvPr id="1121" name="Google Shape;1121;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APIs</a:t>
            </a:r>
            <a:endParaRPr/>
          </a:p>
        </p:txBody>
      </p:sp>
      <p:sp>
        <p:nvSpPr>
          <p:cNvPr id="1127" name="Google Shape;112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28" name="Google Shape;1128;p67"/>
          <p:cNvPicPr preferRelativeResize="0"/>
          <p:nvPr/>
        </p:nvPicPr>
        <p:blipFill>
          <a:blip r:embed="rId3">
            <a:alphaModFix/>
          </a:blip>
          <a:stretch>
            <a:fillRect/>
          </a:stretch>
        </p:blipFill>
        <p:spPr>
          <a:xfrm>
            <a:off x="946978" y="686100"/>
            <a:ext cx="7250045" cy="4078150"/>
          </a:xfrm>
          <a:prstGeom prst="rect">
            <a:avLst/>
          </a:prstGeom>
          <a:noFill/>
          <a:ln>
            <a:noFill/>
          </a:ln>
        </p:spPr>
      </p:pic>
      <p:sp>
        <p:nvSpPr>
          <p:cNvPr id="1129" name="Google Shape;1129;p67"/>
          <p:cNvSpPr txBox="1"/>
          <p:nvPr/>
        </p:nvSpPr>
        <p:spPr>
          <a:xfrm>
            <a:off x="1313700" y="1907225"/>
            <a:ext cx="29079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Web APIs are built into the web browser and contain methods that allow us to manipulate a webpage using JavaScript.</a:t>
            </a:r>
            <a:endParaRPr sz="1800">
              <a:latin typeface="Roboto"/>
              <a:ea typeface="Roboto"/>
              <a:cs typeface="Roboto"/>
              <a:sym typeface="Roboto"/>
            </a:endParaRPr>
          </a:p>
        </p:txBody>
      </p:sp>
      <p:sp>
        <p:nvSpPr>
          <p:cNvPr id="1130" name="Google Shape;1130;p67"/>
          <p:cNvSpPr txBox="1"/>
          <p:nvPr/>
        </p:nvSpPr>
        <p:spPr>
          <a:xfrm>
            <a:off x="4909475" y="1857725"/>
            <a:ext cx="27945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 can use web APIs to create elements and add them to the browser or to  add and remove styles and attributes—all via JavaScript!</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This Window</a:t>
            </a:r>
            <a:endParaRPr sz="3000">
              <a:latin typeface="Roboto Light"/>
              <a:ea typeface="Roboto Light"/>
              <a:cs typeface="Roboto Light"/>
              <a:sym typeface="Roboto Light"/>
            </a:endParaRPr>
          </a:p>
          <a:p>
            <a:pPr indent="0" lvl="0" marL="0" rtl="0" algn="l">
              <a:spcBef>
                <a:spcPts val="800"/>
              </a:spcBef>
              <a:spcAft>
                <a:spcPts val="0"/>
              </a:spcAft>
              <a:buNone/>
            </a:pPr>
            <a:r>
              <a:rPr lang="en"/>
              <a:t>See instructions in</a:t>
            </a:r>
            <a:r>
              <a:rPr lang="en">
                <a:latin typeface="Roboto Light"/>
                <a:ea typeface="Roboto Light"/>
                <a:cs typeface="Roboto Light"/>
                <a:sym typeface="Roboto Light"/>
              </a:rPr>
              <a:t> </a:t>
            </a:r>
            <a:r>
              <a:rPr b="1" lang="en">
                <a:highlight>
                  <a:srgbClr val="FFFFFF"/>
                </a:highlight>
                <a:latin typeface="Inconsolata"/>
                <a:ea typeface="Inconsolata"/>
                <a:cs typeface="Inconsolata"/>
                <a:sym typeface="Inconsolata"/>
              </a:rPr>
              <a:t>01-Stu_This-Window</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t>in the class repo.</a:t>
            </a:r>
            <a:endParaRPr/>
          </a:p>
          <a:p>
            <a:pPr indent="0" lvl="0" marL="0" rtl="0" algn="l">
              <a:spcBef>
                <a:spcPts val="800"/>
              </a:spcBef>
              <a:spcAft>
                <a:spcPts val="800"/>
              </a:spcAft>
              <a:buNone/>
            </a:pPr>
            <a:r>
              <a:rPr lang="en" sz="1800"/>
              <a:t>In this activity, you will use  </a:t>
            </a:r>
            <a:r>
              <a:rPr lang="en" sz="1800">
                <a:highlight>
                  <a:srgbClr val="000000"/>
                </a:highlight>
              </a:rPr>
              <a:t> </a:t>
            </a:r>
            <a:r>
              <a:rPr lang="en" sz="1800">
                <a:solidFill>
                  <a:srgbClr val="FFFFFF"/>
                </a:solidFill>
                <a:highlight>
                  <a:srgbClr val="000000"/>
                </a:highlight>
                <a:latin typeface="Inconsolata"/>
                <a:ea typeface="Inconsolata"/>
                <a:cs typeface="Inconsolata"/>
                <a:sym typeface="Inconsolata"/>
              </a:rPr>
              <a:t>console.log(this)</a:t>
            </a:r>
            <a:r>
              <a:rPr lang="en" sz="1800"/>
              <a:t> and dig around inside the returned object, answering some questions along the way.</a:t>
            </a:r>
            <a:endParaRPr sz="1800"/>
          </a:p>
        </p:txBody>
      </p:sp>
      <p:sp>
        <p:nvSpPr>
          <p:cNvPr id="1136" name="Google Shape;1136;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7" name="Google Shape;1137;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Google Shape;1142;p6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143" name="Google Shape;1143;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144" name="Google Shape;114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This Window</a:t>
            </a:r>
            <a:endParaRPr>
              <a:latin typeface="Roboto Light"/>
              <a:ea typeface="Roboto Light"/>
              <a:cs typeface="Roboto Light"/>
              <a:sym typeface="Roboto Light"/>
            </a:endParaRPr>
          </a:p>
        </p:txBody>
      </p:sp>
      <p:sp>
        <p:nvSpPr>
          <p:cNvPr id="1145" name="Google Shape;1145;p69"/>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First open the provided </a:t>
            </a:r>
            <a:r>
              <a:rPr lang="en">
                <a:solidFill>
                  <a:srgbClr val="FFFFFF"/>
                </a:solidFill>
                <a:highlight>
                  <a:srgbClr val="000000"/>
                </a:highlight>
                <a:latin typeface="Inconsolata"/>
                <a:ea typeface="Inconsolata"/>
                <a:cs typeface="Inconsolata"/>
                <a:sym typeface="Inconsolata"/>
              </a:rPr>
              <a:t>index.html</a:t>
            </a:r>
            <a:r>
              <a:rPr lang="en"/>
              <a:t> file in the browser and navigate to the console.</a:t>
            </a:r>
            <a:br>
              <a:rPr lang="en"/>
            </a:br>
            <a:endParaRPr/>
          </a:p>
          <a:p>
            <a:pPr indent="-180340" lvl="0" marL="320040" rtl="0" algn="l">
              <a:spcBef>
                <a:spcPts val="0"/>
              </a:spcBef>
              <a:spcAft>
                <a:spcPts val="0"/>
              </a:spcAft>
              <a:buSzPts val="1400"/>
              <a:buChar char="●"/>
            </a:pPr>
            <a:r>
              <a:rPr lang="en"/>
              <a:t>What is logged?</a:t>
            </a:r>
            <a:endParaRPr/>
          </a:p>
          <a:p>
            <a:pPr indent="0" lvl="0" marL="457200" rtl="0" algn="l">
              <a:spcBef>
                <a:spcPts val="800"/>
              </a:spcBef>
              <a:spcAft>
                <a:spcPts val="0"/>
              </a:spcAft>
              <a:buNone/>
            </a:pPr>
            <a:r>
              <a:rPr lang="en"/>
              <a:t>The </a:t>
            </a:r>
            <a:r>
              <a:rPr lang="en">
                <a:solidFill>
                  <a:srgbClr val="FFFFFF"/>
                </a:solidFill>
                <a:highlight>
                  <a:srgbClr val="000000"/>
                </a:highlight>
                <a:latin typeface="Inconsolata"/>
                <a:ea typeface="Inconsolata"/>
                <a:cs typeface="Inconsolata"/>
                <a:sym typeface="Inconsolata"/>
              </a:rPr>
              <a:t>window</a:t>
            </a:r>
            <a:r>
              <a:rPr lang="en"/>
              <a:t> object. In this use case, </a:t>
            </a:r>
            <a:r>
              <a:rPr lang="en">
                <a:solidFill>
                  <a:srgbClr val="FFFFFF"/>
                </a:solidFill>
                <a:highlight>
                  <a:srgbClr val="000000"/>
                </a:highlight>
                <a:latin typeface="Inconsolata"/>
                <a:ea typeface="Inconsolata"/>
                <a:cs typeface="Inconsolata"/>
                <a:sym typeface="Inconsolata"/>
              </a:rPr>
              <a:t>this</a:t>
            </a:r>
            <a:r>
              <a:rPr lang="en"/>
              <a:t> refers to the window. The </a:t>
            </a:r>
            <a:r>
              <a:rPr lang="en">
                <a:solidFill>
                  <a:srgbClr val="FFFFFF"/>
                </a:solidFill>
                <a:highlight>
                  <a:srgbClr val="000000"/>
                </a:highlight>
                <a:latin typeface="Inconsolata"/>
                <a:ea typeface="Inconsolata"/>
                <a:cs typeface="Inconsolata"/>
                <a:sym typeface="Inconsolata"/>
              </a:rPr>
              <a:t>window</a:t>
            </a:r>
            <a:r>
              <a:rPr lang="en"/>
              <a:t> is an object representation of an open window in a browser.</a:t>
            </a:r>
            <a:endParaRPr/>
          </a:p>
          <a:p>
            <a:pPr indent="-180340" lvl="0" marL="320040" rtl="0" algn="l">
              <a:spcBef>
                <a:spcPts val="800"/>
              </a:spcBef>
              <a:spcAft>
                <a:spcPts val="0"/>
              </a:spcAft>
              <a:buSzPts val="1400"/>
              <a:buChar char="●"/>
            </a:pPr>
            <a:r>
              <a:rPr lang="en"/>
              <a:t>Click in the </a:t>
            </a:r>
            <a:r>
              <a:rPr lang="en">
                <a:solidFill>
                  <a:srgbClr val="FFFFFF"/>
                </a:solidFill>
                <a:highlight>
                  <a:srgbClr val="000000"/>
                </a:highlight>
                <a:latin typeface="Inconsolata"/>
                <a:ea typeface="Inconsolata"/>
                <a:cs typeface="Inconsolata"/>
                <a:sym typeface="Inconsolata"/>
              </a:rPr>
              <a:t>window</a:t>
            </a:r>
            <a:r>
              <a:rPr lang="en"/>
              <a:t> object and </a:t>
            </a:r>
            <a:r>
              <a:rPr lang="en"/>
              <a:t>begin looking at</a:t>
            </a:r>
            <a:r>
              <a:rPr lang="en"/>
              <a:t> the </a:t>
            </a:r>
            <a:r>
              <a:rPr lang="en"/>
              <a:t>numerous</a:t>
            </a:r>
            <a:r>
              <a:rPr lang="en"/>
              <a:t> properties and methods it contains.</a:t>
            </a:r>
            <a:br>
              <a:rPr lang="en"/>
            </a:br>
            <a:endParaRPr/>
          </a:p>
          <a:p>
            <a:pPr indent="-180340" lvl="0" marL="320040" rtl="0" algn="l">
              <a:spcBef>
                <a:spcPts val="0"/>
              </a:spcBef>
              <a:spcAft>
                <a:spcPts val="0"/>
              </a:spcAft>
              <a:buSzPts val="1400"/>
              <a:buChar char="●"/>
            </a:pPr>
            <a:r>
              <a:rPr lang="en"/>
              <a:t>Make your way down to </a:t>
            </a:r>
            <a:r>
              <a:rPr lang="en">
                <a:solidFill>
                  <a:srgbClr val="FFFFFF"/>
                </a:solidFill>
                <a:highlight>
                  <a:srgbClr val="000000"/>
                </a:highlight>
                <a:latin typeface="Inconsolata"/>
                <a:ea typeface="Inconsolata"/>
                <a:cs typeface="Inconsolata"/>
                <a:sym typeface="Inconsolata"/>
              </a:rPr>
              <a:t>document</a:t>
            </a:r>
            <a:r>
              <a:rPr lang="en"/>
              <a:t> and click in it.</a:t>
            </a:r>
            <a:br>
              <a:rPr lang="en"/>
            </a:br>
            <a:endParaRPr/>
          </a:p>
          <a:p>
            <a:pPr indent="-180340" lvl="0" marL="320040" rtl="0" algn="l">
              <a:spcBef>
                <a:spcPts val="0"/>
              </a:spcBef>
              <a:spcAft>
                <a:spcPts val="0"/>
              </a:spcAft>
              <a:buSzPts val="1400"/>
              <a:buChar char="●"/>
            </a:pPr>
            <a:r>
              <a:rPr lang="en"/>
              <a:t>Spend some time looking through the properties and methods in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
        <p:nvSpPr>
          <p:cNvPr id="1146" name="Google Shape;1146;p6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0"/>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t>
            </a:r>
            <a:r>
              <a:rPr lang="en">
                <a:highlight>
                  <a:srgbClr val="000000"/>
                </a:highlight>
              </a:rPr>
              <a:t>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
        <p:nvSpPr>
          <p:cNvPr id="1152" name="Google Shape;1152;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Document Object Model (DOM)</a:t>
            </a:r>
            <a:endParaRPr/>
          </a:p>
        </p:txBody>
      </p:sp>
      <p:sp>
        <p:nvSpPr>
          <p:cNvPr id="1158" name="Google Shape;115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59" name="Google Shape;1159;p71"/>
          <p:cNvPicPr preferRelativeResize="0"/>
          <p:nvPr/>
        </p:nvPicPr>
        <p:blipFill>
          <a:blip r:embed="rId3">
            <a:alphaModFix/>
          </a:blip>
          <a:stretch>
            <a:fillRect/>
          </a:stretch>
        </p:blipFill>
        <p:spPr>
          <a:xfrm>
            <a:off x="1281725" y="1386475"/>
            <a:ext cx="6396474" cy="3370000"/>
          </a:xfrm>
          <a:prstGeom prst="rect">
            <a:avLst/>
          </a:prstGeom>
          <a:noFill/>
          <a:ln>
            <a:noFill/>
          </a:ln>
        </p:spPr>
      </p:pic>
      <p:sp>
        <p:nvSpPr>
          <p:cNvPr id="1160" name="Google Shape;1160;p71"/>
          <p:cNvSpPr txBox="1"/>
          <p:nvPr>
            <p:ph idx="1" type="subTitle"/>
          </p:nvPr>
        </p:nvSpPr>
        <p:spPr>
          <a:xfrm>
            <a:off x="0" y="675975"/>
            <a:ext cx="9168600" cy="1029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DOM is an o</a:t>
            </a:r>
            <a:r>
              <a:rPr lang="en"/>
              <a:t>bject-oriented representation of HTML (i.e., the HTML document modeled as JavaScript objects).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Each element is a node.</a:t>
            </a:r>
            <a:endParaRPr/>
          </a:p>
          <a:p>
            <a:pPr indent="0" lvl="0" marL="0" rtl="0" algn="l">
              <a:spcBef>
                <a:spcPts val="0"/>
              </a:spcBef>
              <a:spcAft>
                <a:spcPts val="0"/>
              </a:spcAft>
              <a:buClr>
                <a:schemeClr val="dk1"/>
              </a:buClr>
              <a:buSzPts val="1100"/>
              <a:buFont typeface="Arial"/>
              <a:buNone/>
            </a:pPr>
            <a:r>
              <a:rPr lang="en"/>
              <a:t>Nodes are organized in a tree.</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the Node Tree of This HTML?</a:t>
            </a:r>
            <a:endParaRPr/>
          </a:p>
        </p:txBody>
      </p:sp>
      <p:sp>
        <p:nvSpPr>
          <p:cNvPr id="1166" name="Google Shape;1166;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7" name="Google Shape;1167;p72"/>
          <p:cNvSpPr/>
          <p:nvPr/>
        </p:nvSpPr>
        <p:spPr>
          <a:xfrm>
            <a:off x="601025" y="729725"/>
            <a:ext cx="8169900" cy="3990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&lt;!DOCTYPE html&gt;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 </a:t>
            </a:r>
            <a:r>
              <a:rPr lang="en" sz="1300">
                <a:solidFill>
                  <a:srgbClr val="00FF00"/>
                </a:solidFill>
                <a:latin typeface="Inconsolata"/>
                <a:ea typeface="Inconsolata"/>
                <a:cs typeface="Inconsolata"/>
                <a:sym typeface="Inconsolata"/>
              </a:rPr>
              <a:t>lang</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"en"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&gt;Document&lt;/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a:t>
            </a: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&gt;Main div</a:t>
            </a:r>
            <a:endParaRPr sz="1300">
              <a:solidFill>
                <a:srgbClr val="FFFFFF"/>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a:t>
            </a: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"myImg"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secondImg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the Parent, Child, and Sibling Nodes?</a:t>
            </a:r>
            <a:endParaRPr/>
          </a:p>
        </p:txBody>
      </p:sp>
      <p:sp>
        <p:nvSpPr>
          <p:cNvPr id="1173" name="Google Shape;1173;p73"/>
          <p:cNvSpPr txBox="1"/>
          <p:nvPr>
            <p:ph idx="2" type="subTitle"/>
          </p:nvPr>
        </p:nvSpPr>
        <p:spPr>
          <a:xfrm>
            <a:off x="-12300" y="48404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4" name="Google Shape;1174;p73"/>
          <p:cNvSpPr/>
          <p:nvPr/>
        </p:nvSpPr>
        <p:spPr>
          <a:xfrm>
            <a:off x="63900" y="4683925"/>
            <a:ext cx="8927400" cy="47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5" name="Google Shape;1175;p73"/>
          <p:cNvCxnSpPr>
            <a:endCxn id="1176" idx="2"/>
          </p:cNvCxnSpPr>
          <p:nvPr/>
        </p:nvCxnSpPr>
        <p:spPr>
          <a:xfrm>
            <a:off x="3823596" y="3096333"/>
            <a:ext cx="0" cy="1917000"/>
          </a:xfrm>
          <a:prstGeom prst="straightConnector1">
            <a:avLst/>
          </a:prstGeom>
          <a:noFill/>
          <a:ln cap="flat" cmpd="sng" w="19050">
            <a:solidFill>
              <a:srgbClr val="000000"/>
            </a:solidFill>
            <a:prstDash val="solid"/>
            <a:round/>
            <a:headEnd len="med" w="med" type="none"/>
            <a:tailEnd len="med" w="med" type="none"/>
          </a:ln>
        </p:spPr>
      </p:cxnSp>
      <p:cxnSp>
        <p:nvCxnSpPr>
          <p:cNvPr id="1177" name="Google Shape;1177;p73"/>
          <p:cNvCxnSpPr/>
          <p:nvPr/>
        </p:nvCxnSpPr>
        <p:spPr>
          <a:xfrm>
            <a:off x="7576526" y="3096114"/>
            <a:ext cx="0" cy="1007100"/>
          </a:xfrm>
          <a:prstGeom prst="straightConnector1">
            <a:avLst/>
          </a:prstGeom>
          <a:noFill/>
          <a:ln cap="flat" cmpd="sng" w="19050">
            <a:solidFill>
              <a:srgbClr val="000000"/>
            </a:solidFill>
            <a:prstDash val="solid"/>
            <a:round/>
            <a:headEnd len="med" w="med" type="none"/>
            <a:tailEnd len="med" w="med" type="none"/>
          </a:ln>
        </p:spPr>
      </p:cxnSp>
      <p:cxnSp>
        <p:nvCxnSpPr>
          <p:cNvPr id="1178" name="Google Shape;1178;p73"/>
          <p:cNvCxnSpPr/>
          <p:nvPr/>
        </p:nvCxnSpPr>
        <p:spPr>
          <a:xfrm>
            <a:off x="1337475" y="1819275"/>
            <a:ext cx="0" cy="1296300"/>
          </a:xfrm>
          <a:prstGeom prst="straightConnector1">
            <a:avLst/>
          </a:prstGeom>
          <a:noFill/>
          <a:ln cap="flat" cmpd="sng" w="19050">
            <a:solidFill>
              <a:srgbClr val="000000"/>
            </a:solidFill>
            <a:prstDash val="solid"/>
            <a:round/>
            <a:headEnd len="med" w="med" type="none"/>
            <a:tailEnd len="med" w="med" type="none"/>
          </a:ln>
        </p:spPr>
      </p:cxnSp>
      <p:cxnSp>
        <p:nvCxnSpPr>
          <p:cNvPr id="1179" name="Google Shape;1179;p73"/>
          <p:cNvCxnSpPr/>
          <p:nvPr/>
        </p:nvCxnSpPr>
        <p:spPr>
          <a:xfrm>
            <a:off x="6196957" y="2027927"/>
            <a:ext cx="0" cy="526200"/>
          </a:xfrm>
          <a:prstGeom prst="straightConnector1">
            <a:avLst/>
          </a:prstGeom>
          <a:noFill/>
          <a:ln cap="flat" cmpd="sng" w="19050">
            <a:solidFill>
              <a:srgbClr val="000000"/>
            </a:solidFill>
            <a:prstDash val="solid"/>
            <a:round/>
            <a:headEnd len="med" w="med" type="none"/>
            <a:tailEnd len="med" w="med" type="none"/>
          </a:ln>
        </p:spPr>
      </p:cxnSp>
      <p:cxnSp>
        <p:nvCxnSpPr>
          <p:cNvPr id="1180" name="Google Shape;1180;p73"/>
          <p:cNvCxnSpPr/>
          <p:nvPr/>
        </p:nvCxnSpPr>
        <p:spPr>
          <a:xfrm>
            <a:off x="3806519" y="902094"/>
            <a:ext cx="0" cy="917100"/>
          </a:xfrm>
          <a:prstGeom prst="straightConnector1">
            <a:avLst/>
          </a:prstGeom>
          <a:noFill/>
          <a:ln cap="flat" cmpd="sng" w="19050">
            <a:solidFill>
              <a:srgbClr val="000000"/>
            </a:solidFill>
            <a:prstDash val="solid"/>
            <a:round/>
            <a:headEnd len="med" w="med" type="none"/>
            <a:tailEnd len="med" w="med" type="none"/>
          </a:ln>
        </p:spPr>
      </p:cxnSp>
      <p:sp>
        <p:nvSpPr>
          <p:cNvPr id="1181" name="Google Shape;1181;p73"/>
          <p:cNvSpPr/>
          <p:nvPr/>
        </p:nvSpPr>
        <p:spPr>
          <a:xfrm>
            <a:off x="3131775" y="728225"/>
            <a:ext cx="1271100" cy="346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Document</a:t>
            </a:r>
            <a:endParaRPr b="1" sz="1300">
              <a:latin typeface="Roboto"/>
              <a:ea typeface="Roboto"/>
              <a:cs typeface="Roboto"/>
              <a:sym typeface="Roboto"/>
            </a:endParaRPr>
          </a:p>
        </p:txBody>
      </p:sp>
      <p:sp>
        <p:nvSpPr>
          <p:cNvPr id="1182" name="Google Shape;1182;p73"/>
          <p:cNvSpPr/>
          <p:nvPr/>
        </p:nvSpPr>
        <p:spPr>
          <a:xfrm>
            <a:off x="3131764" y="119847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Root Element</a:t>
            </a:r>
            <a:br>
              <a:rPr lang="en" sz="1300">
                <a:latin typeface="Roboto"/>
                <a:ea typeface="Roboto"/>
                <a:cs typeface="Roboto"/>
                <a:sym typeface="Roboto"/>
              </a:rPr>
            </a:br>
            <a:r>
              <a:rPr lang="en" sz="1300">
                <a:latin typeface="Inconsolata"/>
                <a:ea typeface="Inconsolata"/>
                <a:cs typeface="Inconsolata"/>
                <a:sym typeface="Inconsolata"/>
              </a:rPr>
              <a:t>&lt;html&gt;</a:t>
            </a:r>
            <a:endParaRPr sz="1300">
              <a:latin typeface="Inconsolata"/>
              <a:ea typeface="Inconsolata"/>
              <a:cs typeface="Inconsolata"/>
              <a:sym typeface="Inconsolata"/>
            </a:endParaRPr>
          </a:p>
        </p:txBody>
      </p:sp>
      <p:sp>
        <p:nvSpPr>
          <p:cNvPr id="1183" name="Google Shape;1183;p73"/>
          <p:cNvSpPr/>
          <p:nvPr/>
        </p:nvSpPr>
        <p:spPr>
          <a:xfrm>
            <a:off x="661769" y="3012784"/>
            <a:ext cx="13305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&lt;title&gt;</a:t>
            </a:r>
            <a:endParaRPr sz="1300">
              <a:latin typeface="Inconsolata"/>
              <a:ea typeface="Inconsolata"/>
              <a:cs typeface="Inconsolata"/>
              <a:sym typeface="Inconsolata"/>
            </a:endParaRPr>
          </a:p>
        </p:txBody>
      </p:sp>
      <p:sp>
        <p:nvSpPr>
          <p:cNvPr id="1176" name="Google Shape;1176;p73"/>
          <p:cNvSpPr/>
          <p:nvPr/>
        </p:nvSpPr>
        <p:spPr>
          <a:xfrm>
            <a:off x="3299046" y="4707633"/>
            <a:ext cx="1049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&lt;section&gt;</a:t>
            </a:r>
            <a:endParaRPr sz="1300">
              <a:latin typeface="Inconsolata"/>
              <a:ea typeface="Inconsolata"/>
              <a:cs typeface="Inconsolata"/>
              <a:sym typeface="Inconsolata"/>
            </a:endParaRPr>
          </a:p>
        </p:txBody>
      </p:sp>
      <p:cxnSp>
        <p:nvCxnSpPr>
          <p:cNvPr id="1184" name="Google Shape;1184;p73"/>
          <p:cNvCxnSpPr/>
          <p:nvPr/>
        </p:nvCxnSpPr>
        <p:spPr>
          <a:xfrm rot="10800000">
            <a:off x="1333500" y="1813825"/>
            <a:ext cx="4876800" cy="0"/>
          </a:xfrm>
          <a:prstGeom prst="straightConnector1">
            <a:avLst/>
          </a:prstGeom>
          <a:noFill/>
          <a:ln cap="flat" cmpd="sng" w="19050">
            <a:solidFill>
              <a:srgbClr val="000000"/>
            </a:solidFill>
            <a:prstDash val="solid"/>
            <a:round/>
            <a:headEnd len="med" w="med" type="none"/>
            <a:tailEnd len="med" w="med" type="none"/>
          </a:ln>
        </p:spPr>
      </p:cxnSp>
      <p:cxnSp>
        <p:nvCxnSpPr>
          <p:cNvPr id="1185" name="Google Shape;1185;p73"/>
          <p:cNvCxnSpPr/>
          <p:nvPr/>
        </p:nvCxnSpPr>
        <p:spPr>
          <a:xfrm>
            <a:off x="6196957" y="1813833"/>
            <a:ext cx="0" cy="254100"/>
          </a:xfrm>
          <a:prstGeom prst="straightConnector1">
            <a:avLst/>
          </a:prstGeom>
          <a:noFill/>
          <a:ln cap="flat" cmpd="sng" w="19050">
            <a:solidFill>
              <a:srgbClr val="000000"/>
            </a:solidFill>
            <a:prstDash val="solid"/>
            <a:round/>
            <a:headEnd len="med" w="med" type="none"/>
            <a:tailEnd len="med" w="med" type="none"/>
          </a:ln>
        </p:spPr>
      </p:cxnSp>
      <p:sp>
        <p:nvSpPr>
          <p:cNvPr id="1186" name="Google Shape;1186;p73"/>
          <p:cNvSpPr/>
          <p:nvPr/>
        </p:nvSpPr>
        <p:spPr>
          <a:xfrm>
            <a:off x="5561409" y="197206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&lt;body&gt;</a:t>
            </a:r>
            <a:endParaRPr sz="1300">
              <a:latin typeface="Inconsolata"/>
              <a:ea typeface="Inconsolata"/>
              <a:cs typeface="Inconsolata"/>
              <a:sym typeface="Inconsolata"/>
            </a:endParaRPr>
          </a:p>
        </p:txBody>
      </p:sp>
      <p:sp>
        <p:nvSpPr>
          <p:cNvPr id="1187" name="Google Shape;1187;p73"/>
          <p:cNvSpPr/>
          <p:nvPr/>
        </p:nvSpPr>
        <p:spPr>
          <a:xfrm>
            <a:off x="691469" y="197206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&lt;head&gt;</a:t>
            </a:r>
            <a:endParaRPr sz="1300">
              <a:latin typeface="Inconsolata"/>
              <a:ea typeface="Inconsolata"/>
              <a:cs typeface="Inconsolata"/>
              <a:sym typeface="Inconsolata"/>
            </a:endParaRPr>
          </a:p>
        </p:txBody>
      </p:sp>
      <p:cxnSp>
        <p:nvCxnSpPr>
          <p:cNvPr id="1188" name="Google Shape;1188;p73"/>
          <p:cNvCxnSpPr/>
          <p:nvPr/>
        </p:nvCxnSpPr>
        <p:spPr>
          <a:xfrm rot="10800000">
            <a:off x="3815913" y="2547809"/>
            <a:ext cx="4025400" cy="0"/>
          </a:xfrm>
          <a:prstGeom prst="straightConnector1">
            <a:avLst/>
          </a:prstGeom>
          <a:noFill/>
          <a:ln cap="flat" cmpd="sng" w="19050">
            <a:solidFill>
              <a:srgbClr val="000000"/>
            </a:solidFill>
            <a:prstDash val="solid"/>
            <a:round/>
            <a:headEnd len="med" w="med" type="none"/>
            <a:tailEnd len="med" w="med" type="none"/>
          </a:ln>
        </p:spPr>
      </p:cxnSp>
      <p:cxnSp>
        <p:nvCxnSpPr>
          <p:cNvPr id="1189" name="Google Shape;1189;p73"/>
          <p:cNvCxnSpPr/>
          <p:nvPr/>
        </p:nvCxnSpPr>
        <p:spPr>
          <a:xfrm>
            <a:off x="7835369" y="2554020"/>
            <a:ext cx="0" cy="526200"/>
          </a:xfrm>
          <a:prstGeom prst="straightConnector1">
            <a:avLst/>
          </a:prstGeom>
          <a:noFill/>
          <a:ln cap="flat" cmpd="sng" w="19050">
            <a:solidFill>
              <a:srgbClr val="000000"/>
            </a:solidFill>
            <a:prstDash val="solid"/>
            <a:round/>
            <a:headEnd len="med" w="med" type="none"/>
            <a:tailEnd len="med" w="med" type="none"/>
          </a:ln>
        </p:spPr>
      </p:cxnSp>
      <p:cxnSp>
        <p:nvCxnSpPr>
          <p:cNvPr id="1190" name="Google Shape;1190;p73"/>
          <p:cNvCxnSpPr/>
          <p:nvPr/>
        </p:nvCxnSpPr>
        <p:spPr>
          <a:xfrm>
            <a:off x="3823526" y="2554020"/>
            <a:ext cx="0" cy="526200"/>
          </a:xfrm>
          <a:prstGeom prst="straightConnector1">
            <a:avLst/>
          </a:prstGeom>
          <a:noFill/>
          <a:ln cap="flat" cmpd="sng" w="19050">
            <a:solidFill>
              <a:srgbClr val="000000"/>
            </a:solidFill>
            <a:prstDash val="solid"/>
            <a:round/>
            <a:headEnd len="med" w="med" type="none"/>
            <a:tailEnd len="med" w="med" type="none"/>
          </a:ln>
        </p:spPr>
      </p:cxnSp>
      <p:cxnSp>
        <p:nvCxnSpPr>
          <p:cNvPr id="1191" name="Google Shape;1191;p73"/>
          <p:cNvCxnSpPr/>
          <p:nvPr/>
        </p:nvCxnSpPr>
        <p:spPr>
          <a:xfrm>
            <a:off x="8169884" y="2810219"/>
            <a:ext cx="0" cy="1007100"/>
          </a:xfrm>
          <a:prstGeom prst="straightConnector1">
            <a:avLst/>
          </a:prstGeom>
          <a:noFill/>
          <a:ln cap="flat" cmpd="sng" w="19050">
            <a:solidFill>
              <a:srgbClr val="000000"/>
            </a:solidFill>
            <a:prstDash val="solid"/>
            <a:round/>
            <a:headEnd len="med" w="med" type="none"/>
            <a:tailEnd len="med" w="med" type="none"/>
          </a:ln>
        </p:spPr>
      </p:cxnSp>
      <p:sp>
        <p:nvSpPr>
          <p:cNvPr id="1192" name="Google Shape;1192;p73"/>
          <p:cNvSpPr/>
          <p:nvPr/>
        </p:nvSpPr>
        <p:spPr>
          <a:xfrm>
            <a:off x="7909318" y="3817256"/>
            <a:ext cx="521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&lt;a&gt;</a:t>
            </a:r>
            <a:endParaRPr sz="1300">
              <a:latin typeface="Inconsolata"/>
              <a:ea typeface="Inconsolata"/>
              <a:cs typeface="Inconsolata"/>
              <a:sym typeface="Inconsolata"/>
            </a:endParaRPr>
          </a:p>
        </p:txBody>
      </p:sp>
      <p:sp>
        <p:nvSpPr>
          <p:cNvPr id="1193" name="Google Shape;1193;p73"/>
          <p:cNvSpPr/>
          <p:nvPr/>
        </p:nvSpPr>
        <p:spPr>
          <a:xfrm>
            <a:off x="3299046" y="3820277"/>
            <a:ext cx="1049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&lt;article&gt;</a:t>
            </a:r>
            <a:endParaRPr sz="1300">
              <a:latin typeface="Inconsolata"/>
              <a:ea typeface="Inconsolata"/>
              <a:cs typeface="Inconsolata"/>
              <a:sym typeface="Inconsolata"/>
            </a:endParaRPr>
          </a:p>
        </p:txBody>
      </p:sp>
      <p:sp>
        <p:nvSpPr>
          <p:cNvPr id="1194" name="Google Shape;1194;p73"/>
          <p:cNvSpPr/>
          <p:nvPr/>
        </p:nvSpPr>
        <p:spPr>
          <a:xfrm>
            <a:off x="3299033" y="2761879"/>
            <a:ext cx="1049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&lt;div&gt;</a:t>
            </a:r>
            <a:endParaRPr sz="1300">
              <a:latin typeface="Inconsolata"/>
              <a:ea typeface="Inconsolata"/>
              <a:cs typeface="Inconsolata"/>
              <a:sym typeface="Inconsolata"/>
            </a:endParaRPr>
          </a:p>
        </p:txBody>
      </p:sp>
      <p:sp>
        <p:nvSpPr>
          <p:cNvPr id="1195" name="Google Shape;1195;p73"/>
          <p:cNvSpPr/>
          <p:nvPr/>
        </p:nvSpPr>
        <p:spPr>
          <a:xfrm>
            <a:off x="7315960" y="3817256"/>
            <a:ext cx="521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&lt;a&gt;</a:t>
            </a:r>
            <a:endParaRPr sz="1300">
              <a:latin typeface="Inconsolata"/>
              <a:ea typeface="Inconsolata"/>
              <a:cs typeface="Inconsolata"/>
              <a:sym typeface="Inconsolata"/>
            </a:endParaRPr>
          </a:p>
        </p:txBody>
      </p:sp>
      <p:sp>
        <p:nvSpPr>
          <p:cNvPr id="1196" name="Google Shape;1196;p73"/>
          <p:cNvSpPr/>
          <p:nvPr/>
        </p:nvSpPr>
        <p:spPr>
          <a:xfrm>
            <a:off x="7310877" y="2761879"/>
            <a:ext cx="1049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&lt;div&gt;</a:t>
            </a:r>
            <a:endParaRPr sz="1300">
              <a:latin typeface="Inconsolata"/>
              <a:ea typeface="Inconsolata"/>
              <a:cs typeface="Inconsolata"/>
              <a:sym typeface="Inconsolat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74"/>
          <p:cNvSpPr/>
          <p:nvPr/>
        </p:nvSpPr>
        <p:spPr>
          <a:xfrm>
            <a:off x="63900" y="4683925"/>
            <a:ext cx="8927400" cy="47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Node Relationships: Parents, Children, and Siblings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1203" name="Google Shape;1203;p74"/>
          <p:cNvCxnSpPr>
            <a:endCxn id="1204" idx="2"/>
          </p:cNvCxnSpPr>
          <p:nvPr/>
        </p:nvCxnSpPr>
        <p:spPr>
          <a:xfrm>
            <a:off x="3823596" y="3096333"/>
            <a:ext cx="0" cy="1917000"/>
          </a:xfrm>
          <a:prstGeom prst="straightConnector1">
            <a:avLst/>
          </a:prstGeom>
          <a:noFill/>
          <a:ln cap="flat" cmpd="sng" w="19050">
            <a:solidFill>
              <a:srgbClr val="000000"/>
            </a:solidFill>
            <a:prstDash val="solid"/>
            <a:round/>
            <a:headEnd len="med" w="med" type="none"/>
            <a:tailEnd len="med" w="med" type="none"/>
          </a:ln>
        </p:spPr>
      </p:cxnSp>
      <p:cxnSp>
        <p:nvCxnSpPr>
          <p:cNvPr id="1205" name="Google Shape;1205;p74"/>
          <p:cNvCxnSpPr/>
          <p:nvPr/>
        </p:nvCxnSpPr>
        <p:spPr>
          <a:xfrm>
            <a:off x="7576526" y="3096114"/>
            <a:ext cx="0" cy="1007100"/>
          </a:xfrm>
          <a:prstGeom prst="straightConnector1">
            <a:avLst/>
          </a:prstGeom>
          <a:noFill/>
          <a:ln cap="flat" cmpd="sng" w="19050">
            <a:solidFill>
              <a:srgbClr val="000000"/>
            </a:solidFill>
            <a:prstDash val="solid"/>
            <a:round/>
            <a:headEnd len="med" w="med" type="none"/>
            <a:tailEnd len="med" w="med" type="none"/>
          </a:ln>
        </p:spPr>
      </p:cxnSp>
      <p:cxnSp>
        <p:nvCxnSpPr>
          <p:cNvPr id="1206" name="Google Shape;1206;p74"/>
          <p:cNvCxnSpPr/>
          <p:nvPr/>
        </p:nvCxnSpPr>
        <p:spPr>
          <a:xfrm>
            <a:off x="1337473" y="2198593"/>
            <a:ext cx="0" cy="917100"/>
          </a:xfrm>
          <a:prstGeom prst="straightConnector1">
            <a:avLst/>
          </a:prstGeom>
          <a:noFill/>
          <a:ln cap="flat" cmpd="sng" w="19050">
            <a:solidFill>
              <a:srgbClr val="000000"/>
            </a:solidFill>
            <a:prstDash val="solid"/>
            <a:round/>
            <a:headEnd len="med" w="med" type="none"/>
            <a:tailEnd len="med" w="med" type="none"/>
          </a:ln>
        </p:spPr>
      </p:cxnSp>
      <p:cxnSp>
        <p:nvCxnSpPr>
          <p:cNvPr id="1207" name="Google Shape;1207;p74"/>
          <p:cNvCxnSpPr/>
          <p:nvPr/>
        </p:nvCxnSpPr>
        <p:spPr>
          <a:xfrm>
            <a:off x="6196957" y="2027927"/>
            <a:ext cx="0" cy="526200"/>
          </a:xfrm>
          <a:prstGeom prst="straightConnector1">
            <a:avLst/>
          </a:prstGeom>
          <a:noFill/>
          <a:ln cap="flat" cmpd="sng" w="19050">
            <a:solidFill>
              <a:srgbClr val="000000"/>
            </a:solidFill>
            <a:prstDash val="solid"/>
            <a:round/>
            <a:headEnd len="med" w="med" type="none"/>
            <a:tailEnd len="med" w="med" type="none"/>
          </a:ln>
        </p:spPr>
      </p:cxnSp>
      <p:cxnSp>
        <p:nvCxnSpPr>
          <p:cNvPr id="1208" name="Google Shape;1208;p74"/>
          <p:cNvCxnSpPr/>
          <p:nvPr/>
        </p:nvCxnSpPr>
        <p:spPr>
          <a:xfrm>
            <a:off x="3806519" y="902094"/>
            <a:ext cx="0" cy="917100"/>
          </a:xfrm>
          <a:prstGeom prst="straightConnector1">
            <a:avLst/>
          </a:prstGeom>
          <a:noFill/>
          <a:ln cap="flat" cmpd="sng" w="19050">
            <a:solidFill>
              <a:srgbClr val="000000"/>
            </a:solidFill>
            <a:prstDash val="solid"/>
            <a:round/>
            <a:headEnd len="med" w="med" type="none"/>
            <a:tailEnd len="med" w="med" type="none"/>
          </a:ln>
        </p:spPr>
      </p:cxnSp>
      <p:sp>
        <p:nvSpPr>
          <p:cNvPr id="1209" name="Google Shape;1209;p74"/>
          <p:cNvSpPr/>
          <p:nvPr/>
        </p:nvSpPr>
        <p:spPr>
          <a:xfrm>
            <a:off x="3131775" y="728225"/>
            <a:ext cx="1271100" cy="346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Document</a:t>
            </a:r>
            <a:endParaRPr b="1" sz="1300">
              <a:latin typeface="Roboto"/>
              <a:ea typeface="Roboto"/>
              <a:cs typeface="Roboto"/>
              <a:sym typeface="Roboto"/>
            </a:endParaRPr>
          </a:p>
        </p:txBody>
      </p:sp>
      <p:sp>
        <p:nvSpPr>
          <p:cNvPr id="1210" name="Google Shape;1210;p74"/>
          <p:cNvSpPr/>
          <p:nvPr/>
        </p:nvSpPr>
        <p:spPr>
          <a:xfrm>
            <a:off x="3131764" y="119847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Root Element</a:t>
            </a:r>
            <a:br>
              <a:rPr lang="en" sz="1300">
                <a:latin typeface="Roboto"/>
                <a:ea typeface="Roboto"/>
                <a:cs typeface="Roboto"/>
                <a:sym typeface="Roboto"/>
              </a:rPr>
            </a:br>
            <a:r>
              <a:rPr lang="en" sz="1300">
                <a:latin typeface="Inconsolata"/>
                <a:ea typeface="Inconsolata"/>
                <a:cs typeface="Inconsolata"/>
                <a:sym typeface="Inconsolata"/>
              </a:rPr>
              <a:t>&lt;html&gt;</a:t>
            </a:r>
            <a:endParaRPr sz="1300">
              <a:latin typeface="Inconsolata"/>
              <a:ea typeface="Inconsolata"/>
              <a:cs typeface="Inconsolata"/>
              <a:sym typeface="Inconsolata"/>
            </a:endParaRPr>
          </a:p>
        </p:txBody>
      </p:sp>
      <p:sp>
        <p:nvSpPr>
          <p:cNvPr id="1211" name="Google Shape;1211;p74"/>
          <p:cNvSpPr/>
          <p:nvPr/>
        </p:nvSpPr>
        <p:spPr>
          <a:xfrm>
            <a:off x="691469" y="3057684"/>
            <a:ext cx="13305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&lt;title&gt;</a:t>
            </a:r>
            <a:endParaRPr sz="1300">
              <a:latin typeface="Inconsolata"/>
              <a:ea typeface="Inconsolata"/>
              <a:cs typeface="Inconsolata"/>
              <a:sym typeface="Inconsolata"/>
            </a:endParaRPr>
          </a:p>
        </p:txBody>
      </p:sp>
      <p:sp>
        <p:nvSpPr>
          <p:cNvPr id="1204" name="Google Shape;1204;p74"/>
          <p:cNvSpPr/>
          <p:nvPr/>
        </p:nvSpPr>
        <p:spPr>
          <a:xfrm>
            <a:off x="3299046" y="4707633"/>
            <a:ext cx="1049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&lt;section&gt;</a:t>
            </a:r>
            <a:endParaRPr sz="1300">
              <a:latin typeface="Inconsolata"/>
              <a:ea typeface="Inconsolata"/>
              <a:cs typeface="Inconsolata"/>
              <a:sym typeface="Inconsolata"/>
            </a:endParaRPr>
          </a:p>
        </p:txBody>
      </p:sp>
      <p:cxnSp>
        <p:nvCxnSpPr>
          <p:cNvPr id="1212" name="Google Shape;1212;p74"/>
          <p:cNvCxnSpPr/>
          <p:nvPr/>
        </p:nvCxnSpPr>
        <p:spPr>
          <a:xfrm rot="10800000">
            <a:off x="1641963" y="1813833"/>
            <a:ext cx="4329000" cy="0"/>
          </a:xfrm>
          <a:prstGeom prst="straightConnector1">
            <a:avLst/>
          </a:prstGeom>
          <a:noFill/>
          <a:ln cap="flat" cmpd="sng" w="19050">
            <a:solidFill>
              <a:srgbClr val="000000"/>
            </a:solidFill>
            <a:prstDash val="solid"/>
            <a:round/>
            <a:headEnd len="med" w="med" type="none"/>
            <a:tailEnd len="med" w="med" type="none"/>
          </a:ln>
        </p:spPr>
      </p:cxnSp>
      <p:cxnSp>
        <p:nvCxnSpPr>
          <p:cNvPr id="1213" name="Google Shape;1213;p74"/>
          <p:cNvCxnSpPr/>
          <p:nvPr/>
        </p:nvCxnSpPr>
        <p:spPr>
          <a:xfrm>
            <a:off x="6196957" y="1813833"/>
            <a:ext cx="0" cy="254100"/>
          </a:xfrm>
          <a:prstGeom prst="straightConnector1">
            <a:avLst/>
          </a:prstGeom>
          <a:noFill/>
          <a:ln cap="flat" cmpd="sng" w="19050">
            <a:solidFill>
              <a:srgbClr val="000000"/>
            </a:solidFill>
            <a:prstDash val="solid"/>
            <a:round/>
            <a:headEnd len="med" w="med" type="none"/>
            <a:tailEnd len="med" w="med" type="none"/>
          </a:ln>
        </p:spPr>
      </p:cxnSp>
      <p:cxnSp>
        <p:nvCxnSpPr>
          <p:cNvPr id="1214" name="Google Shape;1214;p74"/>
          <p:cNvCxnSpPr/>
          <p:nvPr/>
        </p:nvCxnSpPr>
        <p:spPr>
          <a:xfrm>
            <a:off x="1416080" y="1813833"/>
            <a:ext cx="0" cy="254100"/>
          </a:xfrm>
          <a:prstGeom prst="straightConnector1">
            <a:avLst/>
          </a:prstGeom>
          <a:noFill/>
          <a:ln cap="flat" cmpd="sng" w="19050">
            <a:solidFill>
              <a:srgbClr val="000000"/>
            </a:solidFill>
            <a:prstDash val="solid"/>
            <a:round/>
            <a:headEnd len="med" w="med" type="none"/>
            <a:tailEnd len="med" w="med" type="none"/>
          </a:ln>
        </p:spPr>
      </p:cxnSp>
      <p:sp>
        <p:nvSpPr>
          <p:cNvPr id="1215" name="Google Shape;1215;p74"/>
          <p:cNvSpPr/>
          <p:nvPr/>
        </p:nvSpPr>
        <p:spPr>
          <a:xfrm>
            <a:off x="5561409" y="197206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&lt;body&gt;</a:t>
            </a:r>
            <a:endParaRPr sz="1300">
              <a:latin typeface="Inconsolata"/>
              <a:ea typeface="Inconsolata"/>
              <a:cs typeface="Inconsolata"/>
              <a:sym typeface="Inconsolata"/>
            </a:endParaRPr>
          </a:p>
        </p:txBody>
      </p:sp>
      <p:sp>
        <p:nvSpPr>
          <p:cNvPr id="1216" name="Google Shape;1216;p74"/>
          <p:cNvSpPr/>
          <p:nvPr/>
        </p:nvSpPr>
        <p:spPr>
          <a:xfrm>
            <a:off x="691469" y="197206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&lt;head&gt;</a:t>
            </a:r>
            <a:endParaRPr sz="1300">
              <a:latin typeface="Inconsolata"/>
              <a:ea typeface="Inconsolata"/>
              <a:cs typeface="Inconsolata"/>
              <a:sym typeface="Inconsolata"/>
            </a:endParaRPr>
          </a:p>
        </p:txBody>
      </p:sp>
      <p:sp>
        <p:nvSpPr>
          <p:cNvPr id="1217" name="Google Shape;1217;p74"/>
          <p:cNvSpPr/>
          <p:nvPr/>
        </p:nvSpPr>
        <p:spPr>
          <a:xfrm>
            <a:off x="793633" y="1526943"/>
            <a:ext cx="20982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&lt;head&gt;</a:t>
            </a:r>
            <a:r>
              <a:rPr lang="en" sz="1200">
                <a:solidFill>
                  <a:srgbClr val="FFFFFF"/>
                </a:solidFill>
                <a:latin typeface="Inconsolata"/>
                <a:ea typeface="Inconsolata"/>
                <a:cs typeface="Inconsolata"/>
                <a:sym typeface="Inconsolata"/>
              </a:rPr>
              <a:t> </a:t>
            </a:r>
            <a:r>
              <a:rPr lang="en" sz="1200">
                <a:solidFill>
                  <a:srgbClr val="FFFFFF"/>
                </a:solidFill>
                <a:latin typeface="Roboto"/>
                <a:ea typeface="Roboto"/>
                <a:cs typeface="Roboto"/>
                <a:sym typeface="Roboto"/>
              </a:rPr>
              <a:t>is a child of </a:t>
            </a:r>
            <a:r>
              <a:rPr lang="en" sz="1200">
                <a:solidFill>
                  <a:srgbClr val="FFFFFF"/>
                </a:solidFill>
                <a:latin typeface="Inconsolata"/>
                <a:ea typeface="Inconsolata"/>
                <a:cs typeface="Inconsolata"/>
                <a:sym typeface="Inconsolata"/>
              </a:rPr>
              <a:t>&lt;html&gt;</a:t>
            </a:r>
            <a:endParaRPr sz="1200">
              <a:solidFill>
                <a:srgbClr val="FFFFFF"/>
              </a:solidFill>
              <a:latin typeface="Roboto"/>
              <a:ea typeface="Roboto"/>
              <a:cs typeface="Roboto"/>
              <a:sym typeface="Roboto"/>
            </a:endParaRPr>
          </a:p>
        </p:txBody>
      </p:sp>
      <p:sp>
        <p:nvSpPr>
          <p:cNvPr id="1218" name="Google Shape;1218;p74"/>
          <p:cNvSpPr/>
          <p:nvPr/>
        </p:nvSpPr>
        <p:spPr>
          <a:xfrm>
            <a:off x="4855624" y="1526943"/>
            <a:ext cx="20982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&lt;body&gt;</a:t>
            </a:r>
            <a:r>
              <a:rPr lang="en" sz="1200">
                <a:solidFill>
                  <a:srgbClr val="FFFFFF"/>
                </a:solidFill>
                <a:latin typeface="Inconsolata"/>
                <a:ea typeface="Inconsolata"/>
                <a:cs typeface="Inconsolata"/>
                <a:sym typeface="Inconsolata"/>
              </a:rPr>
              <a:t> </a:t>
            </a:r>
            <a:r>
              <a:rPr lang="en" sz="1200">
                <a:solidFill>
                  <a:srgbClr val="FFFFFF"/>
                </a:solidFill>
                <a:latin typeface="Roboto"/>
                <a:ea typeface="Roboto"/>
                <a:cs typeface="Roboto"/>
                <a:sym typeface="Roboto"/>
              </a:rPr>
              <a:t>is a child of </a:t>
            </a:r>
            <a:r>
              <a:rPr lang="en" sz="1200">
                <a:solidFill>
                  <a:srgbClr val="FFFFFF"/>
                </a:solidFill>
                <a:latin typeface="Inconsolata"/>
                <a:ea typeface="Inconsolata"/>
                <a:cs typeface="Inconsolata"/>
                <a:sym typeface="Inconsolata"/>
              </a:rPr>
              <a:t>&lt;html&gt;</a:t>
            </a:r>
            <a:endParaRPr sz="1200">
              <a:solidFill>
                <a:srgbClr val="FFFFFF"/>
              </a:solidFill>
              <a:latin typeface="Roboto"/>
              <a:ea typeface="Roboto"/>
              <a:cs typeface="Roboto"/>
              <a:sym typeface="Roboto"/>
            </a:endParaRPr>
          </a:p>
        </p:txBody>
      </p:sp>
      <p:cxnSp>
        <p:nvCxnSpPr>
          <p:cNvPr id="1219" name="Google Shape;1219;p74"/>
          <p:cNvCxnSpPr/>
          <p:nvPr/>
        </p:nvCxnSpPr>
        <p:spPr>
          <a:xfrm rot="10800000">
            <a:off x="3815913" y="2547809"/>
            <a:ext cx="4025400" cy="0"/>
          </a:xfrm>
          <a:prstGeom prst="straightConnector1">
            <a:avLst/>
          </a:prstGeom>
          <a:noFill/>
          <a:ln cap="flat" cmpd="sng" w="19050">
            <a:solidFill>
              <a:srgbClr val="000000"/>
            </a:solidFill>
            <a:prstDash val="solid"/>
            <a:round/>
            <a:headEnd len="med" w="med" type="none"/>
            <a:tailEnd len="med" w="med" type="none"/>
          </a:ln>
        </p:spPr>
      </p:cxnSp>
      <p:cxnSp>
        <p:nvCxnSpPr>
          <p:cNvPr id="1220" name="Google Shape;1220;p74"/>
          <p:cNvCxnSpPr/>
          <p:nvPr/>
        </p:nvCxnSpPr>
        <p:spPr>
          <a:xfrm>
            <a:off x="7835369" y="2554020"/>
            <a:ext cx="0" cy="526200"/>
          </a:xfrm>
          <a:prstGeom prst="straightConnector1">
            <a:avLst/>
          </a:prstGeom>
          <a:noFill/>
          <a:ln cap="flat" cmpd="sng" w="19050">
            <a:solidFill>
              <a:srgbClr val="000000"/>
            </a:solidFill>
            <a:prstDash val="solid"/>
            <a:round/>
            <a:headEnd len="med" w="med" type="none"/>
            <a:tailEnd len="med" w="med" type="none"/>
          </a:ln>
        </p:spPr>
      </p:cxnSp>
      <p:cxnSp>
        <p:nvCxnSpPr>
          <p:cNvPr id="1221" name="Google Shape;1221;p74"/>
          <p:cNvCxnSpPr/>
          <p:nvPr/>
        </p:nvCxnSpPr>
        <p:spPr>
          <a:xfrm>
            <a:off x="3823526" y="2554020"/>
            <a:ext cx="0" cy="526200"/>
          </a:xfrm>
          <a:prstGeom prst="straightConnector1">
            <a:avLst/>
          </a:prstGeom>
          <a:noFill/>
          <a:ln cap="flat" cmpd="sng" w="19050">
            <a:solidFill>
              <a:srgbClr val="000000"/>
            </a:solidFill>
            <a:prstDash val="solid"/>
            <a:round/>
            <a:headEnd len="med" w="med" type="none"/>
            <a:tailEnd len="med" w="med" type="none"/>
          </a:ln>
        </p:spPr>
      </p:cxnSp>
      <p:sp>
        <p:nvSpPr>
          <p:cNvPr id="1222" name="Google Shape;1222;p74"/>
          <p:cNvSpPr/>
          <p:nvPr/>
        </p:nvSpPr>
        <p:spPr>
          <a:xfrm>
            <a:off x="2135596" y="2058387"/>
            <a:ext cx="32565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&lt;head&gt; </a:t>
            </a:r>
            <a:r>
              <a:rPr lang="en" sz="1200">
                <a:solidFill>
                  <a:srgbClr val="FFFFFF"/>
                </a:solidFill>
                <a:latin typeface="Roboto"/>
                <a:ea typeface="Roboto"/>
                <a:cs typeface="Roboto"/>
                <a:sym typeface="Roboto"/>
              </a:rPr>
              <a:t>and </a:t>
            </a:r>
            <a:r>
              <a:rPr lang="en" sz="1200">
                <a:solidFill>
                  <a:srgbClr val="FFFFFF"/>
                </a:solidFill>
                <a:latin typeface="Inconsolata"/>
                <a:ea typeface="Inconsolata"/>
                <a:cs typeface="Inconsolata"/>
                <a:sym typeface="Inconsolata"/>
              </a:rPr>
              <a:t>&lt;body&gt;</a:t>
            </a:r>
            <a:r>
              <a:rPr lang="en" sz="1200">
                <a:solidFill>
                  <a:srgbClr val="FFFFFF"/>
                </a:solidFill>
                <a:latin typeface="Roboto"/>
                <a:ea typeface="Roboto"/>
                <a:cs typeface="Roboto"/>
                <a:sym typeface="Roboto"/>
              </a:rPr>
              <a:t> are siblings</a:t>
            </a:r>
            <a:endParaRPr sz="1200">
              <a:solidFill>
                <a:srgbClr val="FFFFFF"/>
              </a:solidFill>
              <a:latin typeface="Inconsolata"/>
              <a:ea typeface="Inconsolata"/>
              <a:cs typeface="Inconsolata"/>
              <a:sym typeface="Inconsolata"/>
            </a:endParaRPr>
          </a:p>
        </p:txBody>
      </p:sp>
      <p:sp>
        <p:nvSpPr>
          <p:cNvPr id="1223" name="Google Shape;1223;p74"/>
          <p:cNvSpPr/>
          <p:nvPr/>
        </p:nvSpPr>
        <p:spPr>
          <a:xfrm>
            <a:off x="4489643" y="2835451"/>
            <a:ext cx="2761500" cy="3462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These </a:t>
            </a:r>
            <a:r>
              <a:rPr lang="en" sz="1200">
                <a:solidFill>
                  <a:srgbClr val="FFFFFF"/>
                </a:solidFill>
                <a:latin typeface="Inconsolata"/>
                <a:ea typeface="Inconsolata"/>
                <a:cs typeface="Inconsolata"/>
                <a:sym typeface="Inconsolata"/>
              </a:rPr>
              <a:t>&lt;div&gt;</a:t>
            </a:r>
            <a:r>
              <a:rPr lang="en" sz="1200">
                <a:solidFill>
                  <a:srgbClr val="FFFFFF"/>
                </a:solidFill>
                <a:latin typeface="Roboto"/>
                <a:ea typeface="Roboto"/>
                <a:cs typeface="Roboto"/>
                <a:sym typeface="Roboto"/>
              </a:rPr>
              <a:t>s</a:t>
            </a:r>
            <a:r>
              <a:rPr lang="en" sz="1200">
                <a:solidFill>
                  <a:srgbClr val="FFFFFF"/>
                </a:solidFill>
                <a:latin typeface="Inconsolata"/>
                <a:ea typeface="Inconsolata"/>
                <a:cs typeface="Inconsolata"/>
                <a:sym typeface="Inconsolata"/>
              </a:rPr>
              <a:t> </a:t>
            </a:r>
            <a:r>
              <a:rPr lang="en" sz="1200">
                <a:solidFill>
                  <a:srgbClr val="FFFFFF"/>
                </a:solidFill>
                <a:latin typeface="Roboto"/>
                <a:ea typeface="Roboto"/>
                <a:cs typeface="Roboto"/>
                <a:sym typeface="Roboto"/>
              </a:rPr>
              <a:t>are siblings</a:t>
            </a:r>
            <a:endParaRPr sz="1200">
              <a:solidFill>
                <a:srgbClr val="FFFFFF"/>
              </a:solidFill>
              <a:latin typeface="Inconsolata"/>
              <a:ea typeface="Inconsolata"/>
              <a:cs typeface="Inconsolata"/>
              <a:sym typeface="Inconsolata"/>
            </a:endParaRPr>
          </a:p>
        </p:txBody>
      </p:sp>
      <p:sp>
        <p:nvSpPr>
          <p:cNvPr id="1224" name="Google Shape;1224;p74"/>
          <p:cNvSpPr/>
          <p:nvPr/>
        </p:nvSpPr>
        <p:spPr>
          <a:xfrm>
            <a:off x="156850" y="2602525"/>
            <a:ext cx="25401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Inconsolata"/>
                <a:ea typeface="Inconsolata"/>
                <a:cs typeface="Inconsolata"/>
                <a:sym typeface="Inconsolata"/>
              </a:rPr>
              <a:t>&lt;title&gt;</a:t>
            </a:r>
            <a:r>
              <a:rPr lang="en" sz="1300">
                <a:solidFill>
                  <a:srgbClr val="FFFFFF"/>
                </a:solidFill>
                <a:latin typeface="Inconsolata"/>
                <a:ea typeface="Inconsolata"/>
                <a:cs typeface="Inconsolata"/>
                <a:sym typeface="Inconsolata"/>
              </a:rPr>
              <a:t> </a:t>
            </a:r>
            <a:r>
              <a:rPr lang="en" sz="1300">
                <a:solidFill>
                  <a:srgbClr val="FFFFFF"/>
                </a:solidFill>
                <a:latin typeface="Roboto"/>
                <a:ea typeface="Roboto"/>
                <a:cs typeface="Roboto"/>
                <a:sym typeface="Roboto"/>
              </a:rPr>
              <a:t>is a child of </a:t>
            </a:r>
            <a:r>
              <a:rPr lang="en" sz="1300">
                <a:solidFill>
                  <a:srgbClr val="FFFFFF"/>
                </a:solidFill>
                <a:latin typeface="Inconsolata"/>
                <a:ea typeface="Inconsolata"/>
                <a:cs typeface="Inconsolata"/>
                <a:sym typeface="Inconsolata"/>
              </a:rPr>
              <a:t>&lt;head&gt;</a:t>
            </a:r>
            <a:endParaRPr sz="1200">
              <a:solidFill>
                <a:srgbClr val="FFFFFF"/>
              </a:solidFill>
              <a:latin typeface="Roboto"/>
              <a:ea typeface="Roboto"/>
              <a:cs typeface="Roboto"/>
              <a:sym typeface="Roboto"/>
            </a:endParaRPr>
          </a:p>
        </p:txBody>
      </p:sp>
      <p:cxnSp>
        <p:nvCxnSpPr>
          <p:cNvPr id="1225" name="Google Shape;1225;p74"/>
          <p:cNvCxnSpPr/>
          <p:nvPr/>
        </p:nvCxnSpPr>
        <p:spPr>
          <a:xfrm>
            <a:off x="8169884" y="2810219"/>
            <a:ext cx="0" cy="1007100"/>
          </a:xfrm>
          <a:prstGeom prst="straightConnector1">
            <a:avLst/>
          </a:prstGeom>
          <a:noFill/>
          <a:ln cap="flat" cmpd="sng" w="19050">
            <a:solidFill>
              <a:srgbClr val="000000"/>
            </a:solidFill>
            <a:prstDash val="solid"/>
            <a:round/>
            <a:headEnd len="med" w="med" type="none"/>
            <a:tailEnd len="med" w="med" type="none"/>
          </a:ln>
        </p:spPr>
      </p:cxnSp>
      <p:sp>
        <p:nvSpPr>
          <p:cNvPr id="1226" name="Google Shape;1226;p74"/>
          <p:cNvSpPr/>
          <p:nvPr/>
        </p:nvSpPr>
        <p:spPr>
          <a:xfrm>
            <a:off x="7909318" y="3817256"/>
            <a:ext cx="521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&lt;a&gt;</a:t>
            </a:r>
            <a:endParaRPr sz="1300">
              <a:latin typeface="Inconsolata"/>
              <a:ea typeface="Inconsolata"/>
              <a:cs typeface="Inconsolata"/>
              <a:sym typeface="Inconsolata"/>
            </a:endParaRPr>
          </a:p>
        </p:txBody>
      </p:sp>
      <p:sp>
        <p:nvSpPr>
          <p:cNvPr id="1227" name="Google Shape;1227;p74"/>
          <p:cNvSpPr/>
          <p:nvPr/>
        </p:nvSpPr>
        <p:spPr>
          <a:xfrm>
            <a:off x="3299046" y="3820277"/>
            <a:ext cx="1049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&lt;article&gt;</a:t>
            </a:r>
            <a:endParaRPr sz="1300">
              <a:latin typeface="Inconsolata"/>
              <a:ea typeface="Inconsolata"/>
              <a:cs typeface="Inconsolata"/>
              <a:sym typeface="Inconsolata"/>
            </a:endParaRPr>
          </a:p>
        </p:txBody>
      </p:sp>
      <p:sp>
        <p:nvSpPr>
          <p:cNvPr id="1228" name="Google Shape;1228;p74"/>
          <p:cNvSpPr/>
          <p:nvPr/>
        </p:nvSpPr>
        <p:spPr>
          <a:xfrm>
            <a:off x="3299033" y="2761879"/>
            <a:ext cx="1049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&lt;div&gt;</a:t>
            </a:r>
            <a:endParaRPr sz="1300">
              <a:latin typeface="Inconsolata"/>
              <a:ea typeface="Inconsolata"/>
              <a:cs typeface="Inconsolata"/>
              <a:sym typeface="Inconsolata"/>
            </a:endParaRPr>
          </a:p>
        </p:txBody>
      </p:sp>
      <p:sp>
        <p:nvSpPr>
          <p:cNvPr id="1229" name="Google Shape;1229;p74"/>
          <p:cNvSpPr/>
          <p:nvPr/>
        </p:nvSpPr>
        <p:spPr>
          <a:xfrm>
            <a:off x="7315960" y="3817256"/>
            <a:ext cx="521100" cy="3057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Inconsolata"/>
                <a:ea typeface="Inconsolata"/>
                <a:cs typeface="Inconsolata"/>
                <a:sym typeface="Inconsolata"/>
              </a:rPr>
              <a:t>&lt;a&gt;</a:t>
            </a:r>
            <a:endParaRPr sz="1300">
              <a:latin typeface="Inconsolata"/>
              <a:ea typeface="Inconsolata"/>
              <a:cs typeface="Inconsolata"/>
              <a:sym typeface="Inconsolata"/>
            </a:endParaRPr>
          </a:p>
        </p:txBody>
      </p:sp>
      <p:sp>
        <p:nvSpPr>
          <p:cNvPr id="1230" name="Google Shape;1230;p74"/>
          <p:cNvSpPr/>
          <p:nvPr/>
        </p:nvSpPr>
        <p:spPr>
          <a:xfrm>
            <a:off x="7310877" y="2761879"/>
            <a:ext cx="1049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Element</a:t>
            </a:r>
            <a:br>
              <a:rPr lang="en" sz="1300">
                <a:latin typeface="Roboto"/>
                <a:ea typeface="Roboto"/>
                <a:cs typeface="Roboto"/>
                <a:sym typeface="Roboto"/>
              </a:rPr>
            </a:br>
            <a:r>
              <a:rPr lang="en" sz="1300">
                <a:latin typeface="Inconsolata"/>
                <a:ea typeface="Inconsolata"/>
                <a:cs typeface="Inconsolata"/>
                <a:sym typeface="Inconsolata"/>
              </a:rPr>
              <a:t>&lt;div&gt;</a:t>
            </a:r>
            <a:endParaRPr sz="1300">
              <a:latin typeface="Inconsolata"/>
              <a:ea typeface="Inconsolata"/>
              <a:cs typeface="Inconsolata"/>
              <a:sym typeface="Inconsolata"/>
            </a:endParaRPr>
          </a:p>
        </p:txBody>
      </p:sp>
      <p:sp>
        <p:nvSpPr>
          <p:cNvPr id="1231" name="Google Shape;1231;p74"/>
          <p:cNvSpPr/>
          <p:nvPr/>
        </p:nvSpPr>
        <p:spPr>
          <a:xfrm>
            <a:off x="7025400" y="4234300"/>
            <a:ext cx="1965900" cy="533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Inconsolata"/>
                <a:ea typeface="Inconsolata"/>
                <a:cs typeface="Inconsolata"/>
                <a:sym typeface="Inconsolata"/>
              </a:rPr>
              <a:t>&lt;a&gt; </a:t>
            </a:r>
            <a:r>
              <a:rPr lang="en" sz="1300">
                <a:solidFill>
                  <a:srgbClr val="FFFFFF"/>
                </a:solidFill>
                <a:latin typeface="Roboto"/>
                <a:ea typeface="Roboto"/>
                <a:cs typeface="Roboto"/>
                <a:sym typeface="Roboto"/>
              </a:rPr>
              <a:t>tags are siblings</a:t>
            </a:r>
            <a:endParaRPr sz="1300">
              <a:solidFill>
                <a:srgbClr val="FFFFFF"/>
              </a:solidFill>
              <a:latin typeface="Roboto"/>
              <a:ea typeface="Roboto"/>
              <a:cs typeface="Roboto"/>
              <a:sym typeface="Roboto"/>
            </a:endParaRPr>
          </a:p>
          <a:p>
            <a:pPr indent="0" lvl="0" marL="0" rtl="0" algn="ctr">
              <a:spcBef>
                <a:spcPts val="0"/>
              </a:spcBef>
              <a:spcAft>
                <a:spcPts val="0"/>
              </a:spcAft>
              <a:buNone/>
            </a:pPr>
            <a:r>
              <a:rPr lang="en" sz="1300">
                <a:solidFill>
                  <a:srgbClr val="FFFFFF"/>
                </a:solidFill>
                <a:latin typeface="Roboto"/>
                <a:ea typeface="Roboto"/>
                <a:cs typeface="Roboto"/>
                <a:sym typeface="Roboto"/>
              </a:rPr>
              <a:t>and children of  </a:t>
            </a:r>
            <a:r>
              <a:rPr lang="en" sz="1300">
                <a:solidFill>
                  <a:srgbClr val="FFFFFF"/>
                </a:solidFill>
                <a:latin typeface="Inconsolata"/>
                <a:ea typeface="Inconsolata"/>
                <a:cs typeface="Inconsolata"/>
                <a:sym typeface="Inconsolata"/>
              </a:rPr>
              <a:t>&lt;div&gt;</a:t>
            </a:r>
            <a:endParaRPr sz="1200">
              <a:solidFill>
                <a:srgbClr val="FFFFFF"/>
              </a:solidFill>
              <a:latin typeface="Roboto"/>
              <a:ea typeface="Roboto"/>
              <a:cs typeface="Roboto"/>
              <a:sym typeface="Roboto"/>
            </a:endParaRPr>
          </a:p>
        </p:txBody>
      </p:sp>
      <p:sp>
        <p:nvSpPr>
          <p:cNvPr id="1232" name="Google Shape;1232;p74"/>
          <p:cNvSpPr/>
          <p:nvPr/>
        </p:nvSpPr>
        <p:spPr>
          <a:xfrm>
            <a:off x="4378112" y="3797925"/>
            <a:ext cx="29079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Inconsolata"/>
                <a:ea typeface="Inconsolata"/>
                <a:cs typeface="Inconsolata"/>
                <a:sym typeface="Inconsolata"/>
              </a:rPr>
              <a:t>&lt;article&gt; </a:t>
            </a:r>
            <a:r>
              <a:rPr lang="en" sz="1300">
                <a:solidFill>
                  <a:srgbClr val="FFFFFF"/>
                </a:solidFill>
                <a:latin typeface="Roboto"/>
                <a:ea typeface="Roboto"/>
                <a:cs typeface="Roboto"/>
                <a:sym typeface="Roboto"/>
              </a:rPr>
              <a:t>and both </a:t>
            </a:r>
            <a:r>
              <a:rPr lang="en" sz="1300">
                <a:solidFill>
                  <a:srgbClr val="FFFFFF"/>
                </a:solidFill>
                <a:latin typeface="Inconsolata"/>
                <a:ea typeface="Inconsolata"/>
                <a:cs typeface="Inconsolata"/>
                <a:sym typeface="Inconsolata"/>
              </a:rPr>
              <a:t>&lt;a&gt; </a:t>
            </a:r>
            <a:r>
              <a:rPr lang="en" sz="1300">
                <a:solidFill>
                  <a:srgbClr val="FFFFFF"/>
                </a:solidFill>
                <a:latin typeface="Roboto"/>
                <a:ea typeface="Roboto"/>
                <a:cs typeface="Roboto"/>
                <a:sym typeface="Roboto"/>
              </a:rPr>
              <a:t>are siblings</a:t>
            </a:r>
            <a:endParaRPr sz="1300">
              <a:solidFill>
                <a:srgbClr val="FFFFFF"/>
              </a:solidFill>
              <a:latin typeface="Inconsolata"/>
              <a:ea typeface="Inconsolata"/>
              <a:cs typeface="Inconsolata"/>
              <a:sym typeface="Inconsolata"/>
            </a:endParaRPr>
          </a:p>
        </p:txBody>
      </p:sp>
      <p:sp>
        <p:nvSpPr>
          <p:cNvPr id="1233" name="Google Shape;1233;p74"/>
          <p:cNvSpPr/>
          <p:nvPr/>
        </p:nvSpPr>
        <p:spPr>
          <a:xfrm>
            <a:off x="2442817" y="4252758"/>
            <a:ext cx="2761500" cy="344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Inconsolata"/>
                <a:ea typeface="Inconsolata"/>
                <a:cs typeface="Inconsolata"/>
                <a:sym typeface="Inconsolata"/>
              </a:rPr>
              <a:t>&lt;section&gt; </a:t>
            </a:r>
            <a:r>
              <a:rPr lang="en" sz="1300">
                <a:solidFill>
                  <a:srgbClr val="FFFFFF"/>
                </a:solidFill>
                <a:latin typeface="Roboto"/>
                <a:ea typeface="Roboto"/>
                <a:cs typeface="Roboto"/>
                <a:sym typeface="Roboto"/>
              </a:rPr>
              <a:t>is a child of  </a:t>
            </a:r>
            <a:r>
              <a:rPr lang="en" sz="1300">
                <a:solidFill>
                  <a:srgbClr val="FFFFFF"/>
                </a:solidFill>
                <a:latin typeface="Inconsolata"/>
                <a:ea typeface="Inconsolata"/>
                <a:cs typeface="Inconsolata"/>
                <a:sym typeface="Inconsolata"/>
              </a:rPr>
              <a:t>&lt;article&gt; </a:t>
            </a:r>
            <a:endParaRPr sz="1300">
              <a:solidFill>
                <a:srgbClr val="FFFFFF"/>
              </a:solidFill>
              <a:latin typeface="Inconsolata"/>
              <a:ea typeface="Inconsolata"/>
              <a:cs typeface="Inconsolata"/>
              <a:sym typeface="Inconsolata"/>
            </a:endParaRPr>
          </a:p>
        </p:txBody>
      </p:sp>
      <p:cxnSp>
        <p:nvCxnSpPr>
          <p:cNvPr id="1234" name="Google Shape;1234;p74"/>
          <p:cNvCxnSpPr/>
          <p:nvPr/>
        </p:nvCxnSpPr>
        <p:spPr>
          <a:xfrm rot="10800000">
            <a:off x="6770368" y="3008531"/>
            <a:ext cx="369600" cy="0"/>
          </a:xfrm>
          <a:prstGeom prst="straightConnector1">
            <a:avLst/>
          </a:prstGeom>
          <a:noFill/>
          <a:ln cap="flat" cmpd="sng" w="19050">
            <a:solidFill>
              <a:srgbClr val="FFFFFF"/>
            </a:solidFill>
            <a:prstDash val="solid"/>
            <a:round/>
            <a:headEnd len="med" w="med" type="stealth"/>
            <a:tailEnd len="med" w="med" type="none"/>
          </a:ln>
        </p:spPr>
      </p:cxnSp>
      <p:cxnSp>
        <p:nvCxnSpPr>
          <p:cNvPr id="1235" name="Google Shape;1235;p74"/>
          <p:cNvCxnSpPr/>
          <p:nvPr/>
        </p:nvCxnSpPr>
        <p:spPr>
          <a:xfrm rot="10800000">
            <a:off x="4598160" y="3008531"/>
            <a:ext cx="369600" cy="0"/>
          </a:xfrm>
          <a:prstGeom prst="straightConnector1">
            <a:avLst/>
          </a:prstGeom>
          <a:noFill/>
          <a:ln cap="flat" cmpd="sng" w="19050">
            <a:solidFill>
              <a:srgbClr val="FFFFFF"/>
            </a:solidFill>
            <a:prstDash val="solid"/>
            <a:round/>
            <a:headEnd len="med" w="med" type="none"/>
            <a:tailEnd len="med" w="med" type="stealth"/>
          </a:ln>
        </p:spPr>
      </p:cxnSp>
      <p:sp>
        <p:nvSpPr>
          <p:cNvPr id="1236" name="Google Shape;1236;p74"/>
          <p:cNvSpPr/>
          <p:nvPr/>
        </p:nvSpPr>
        <p:spPr>
          <a:xfrm>
            <a:off x="4097799" y="1195725"/>
            <a:ext cx="2540100" cy="34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highlight>
                  <a:srgbClr val="FFFF00"/>
                </a:highlight>
                <a:latin typeface="Inconsolata"/>
                <a:ea typeface="Inconsolata"/>
                <a:cs typeface="Inconsolata"/>
                <a:sym typeface="Inconsolata"/>
              </a:rPr>
              <a:t>&lt;html&gt; </a:t>
            </a:r>
            <a:r>
              <a:rPr lang="en" sz="1200">
                <a:highlight>
                  <a:srgbClr val="FFFF00"/>
                </a:highlight>
                <a:latin typeface="Roboto"/>
                <a:ea typeface="Roboto"/>
                <a:cs typeface="Roboto"/>
                <a:sym typeface="Roboto"/>
              </a:rPr>
              <a:t>is the parent of </a:t>
            </a:r>
            <a:r>
              <a:rPr lang="en" sz="1200">
                <a:highlight>
                  <a:srgbClr val="FFFF00"/>
                </a:highlight>
                <a:latin typeface="Inconsolata"/>
                <a:ea typeface="Inconsolata"/>
                <a:cs typeface="Inconsolata"/>
                <a:sym typeface="Inconsolata"/>
              </a:rPr>
              <a:t>&lt;body&gt;</a:t>
            </a:r>
            <a:endParaRPr sz="1200">
              <a:highlight>
                <a:srgbClr val="FFFF00"/>
              </a:highlight>
              <a:latin typeface="Roboto"/>
              <a:ea typeface="Roboto"/>
              <a:cs typeface="Roboto"/>
              <a:sym typeface="Roboto"/>
            </a:endParaRPr>
          </a:p>
        </p:txBody>
      </p:sp>
      <p:sp>
        <p:nvSpPr>
          <p:cNvPr id="1237" name="Google Shape;1237;p74"/>
          <p:cNvSpPr/>
          <p:nvPr/>
        </p:nvSpPr>
        <p:spPr>
          <a:xfrm>
            <a:off x="6839550" y="2284700"/>
            <a:ext cx="2761500" cy="526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00"/>
                </a:solidFill>
                <a:highlight>
                  <a:srgbClr val="EEFF41"/>
                </a:highlight>
                <a:latin typeface="Roboto"/>
                <a:ea typeface="Roboto"/>
                <a:cs typeface="Roboto"/>
                <a:sym typeface="Roboto"/>
              </a:rPr>
              <a:t>this </a:t>
            </a:r>
            <a:r>
              <a:rPr lang="en" sz="1200">
                <a:highlight>
                  <a:srgbClr val="EEFF41"/>
                </a:highlight>
                <a:latin typeface="Inconsolata"/>
                <a:ea typeface="Inconsolata"/>
                <a:cs typeface="Inconsolata"/>
                <a:sym typeface="Inconsolata"/>
              </a:rPr>
              <a:t>&lt;div&gt; </a:t>
            </a:r>
            <a:r>
              <a:rPr lang="en" sz="1200">
                <a:highlight>
                  <a:srgbClr val="EEFF41"/>
                </a:highlight>
                <a:latin typeface="Roboto"/>
                <a:ea typeface="Roboto"/>
                <a:cs typeface="Roboto"/>
                <a:sym typeface="Roboto"/>
              </a:rPr>
              <a:t>is the parent</a:t>
            </a:r>
            <a:endParaRPr sz="1200">
              <a:highlight>
                <a:srgbClr val="EEFF41"/>
              </a:highlight>
              <a:latin typeface="Roboto"/>
              <a:ea typeface="Roboto"/>
              <a:cs typeface="Roboto"/>
              <a:sym typeface="Roboto"/>
            </a:endParaRPr>
          </a:p>
          <a:p>
            <a:pPr indent="0" lvl="0" marL="0" rtl="0" algn="ctr">
              <a:spcBef>
                <a:spcPts val="0"/>
              </a:spcBef>
              <a:spcAft>
                <a:spcPts val="0"/>
              </a:spcAft>
              <a:buNone/>
            </a:pPr>
            <a:r>
              <a:rPr lang="en" sz="1200">
                <a:highlight>
                  <a:srgbClr val="EEFF41"/>
                </a:highlight>
                <a:latin typeface="Roboto"/>
                <a:ea typeface="Roboto"/>
                <a:cs typeface="Roboto"/>
                <a:sym typeface="Roboto"/>
              </a:rPr>
              <a:t>of </a:t>
            </a:r>
            <a:r>
              <a:rPr b="1" lang="en" sz="1200">
                <a:highlight>
                  <a:srgbClr val="EEFF41"/>
                </a:highlight>
                <a:latin typeface="Roboto"/>
                <a:ea typeface="Roboto"/>
                <a:cs typeface="Roboto"/>
                <a:sym typeface="Roboto"/>
              </a:rPr>
              <a:t>both</a:t>
            </a:r>
            <a:r>
              <a:rPr lang="en" sz="1200">
                <a:highlight>
                  <a:srgbClr val="EEFF41"/>
                </a:highlight>
                <a:latin typeface="Roboto"/>
                <a:ea typeface="Roboto"/>
                <a:cs typeface="Roboto"/>
                <a:sym typeface="Roboto"/>
              </a:rPr>
              <a:t> </a:t>
            </a:r>
            <a:r>
              <a:rPr lang="en" sz="1200">
                <a:highlight>
                  <a:srgbClr val="EEFF41"/>
                </a:highlight>
                <a:latin typeface="Inconsolata"/>
                <a:ea typeface="Inconsolata"/>
                <a:cs typeface="Inconsolata"/>
                <a:sym typeface="Inconsolata"/>
              </a:rPr>
              <a:t>&lt;a&gt; tags</a:t>
            </a:r>
            <a:endParaRPr sz="1200">
              <a:highlight>
                <a:srgbClr val="EEFF41"/>
              </a:highlight>
              <a:latin typeface="Roboto"/>
              <a:ea typeface="Roboto"/>
              <a:cs typeface="Roboto"/>
              <a:sym typeface="Roboto"/>
            </a:endParaRPr>
          </a:p>
        </p:txBody>
      </p:sp>
      <p:sp>
        <p:nvSpPr>
          <p:cNvPr id="1238" name="Google Shape;1238;p74"/>
          <p:cNvSpPr/>
          <p:nvPr/>
        </p:nvSpPr>
        <p:spPr>
          <a:xfrm>
            <a:off x="929350" y="1195725"/>
            <a:ext cx="2445900" cy="34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highlight>
                  <a:srgbClr val="FFFF00"/>
                </a:highlight>
                <a:latin typeface="Inconsolata"/>
                <a:ea typeface="Inconsolata"/>
                <a:cs typeface="Inconsolata"/>
                <a:sym typeface="Inconsolata"/>
              </a:rPr>
              <a:t>&lt;html&gt; </a:t>
            </a:r>
            <a:r>
              <a:rPr lang="en" sz="1200">
                <a:highlight>
                  <a:srgbClr val="FFFF00"/>
                </a:highlight>
                <a:latin typeface="Roboto"/>
                <a:ea typeface="Roboto"/>
                <a:cs typeface="Roboto"/>
                <a:sym typeface="Roboto"/>
              </a:rPr>
              <a:t>is the parent of </a:t>
            </a:r>
            <a:r>
              <a:rPr lang="en" sz="1200">
                <a:highlight>
                  <a:srgbClr val="FFFF00"/>
                </a:highlight>
                <a:latin typeface="Inconsolata"/>
                <a:ea typeface="Inconsolata"/>
                <a:cs typeface="Inconsolata"/>
                <a:sym typeface="Inconsolata"/>
              </a:rPr>
              <a:t>&lt;head&gt;</a:t>
            </a:r>
            <a:endParaRPr sz="1200">
              <a:highlight>
                <a:srgbClr val="FFFF00"/>
              </a:highlight>
              <a:latin typeface="Roboto"/>
              <a:ea typeface="Roboto"/>
              <a:cs typeface="Roboto"/>
              <a:sym typeface="Roboto"/>
            </a:endParaRPr>
          </a:p>
        </p:txBody>
      </p:sp>
      <p:cxnSp>
        <p:nvCxnSpPr>
          <p:cNvPr id="1239" name="Google Shape;1239;p74"/>
          <p:cNvCxnSpPr/>
          <p:nvPr/>
        </p:nvCxnSpPr>
        <p:spPr>
          <a:xfrm rot="10800000">
            <a:off x="2327329" y="2230593"/>
            <a:ext cx="369600" cy="0"/>
          </a:xfrm>
          <a:prstGeom prst="straightConnector1">
            <a:avLst/>
          </a:prstGeom>
          <a:noFill/>
          <a:ln cap="flat" cmpd="sng" w="19050">
            <a:solidFill>
              <a:srgbClr val="FFFFFF"/>
            </a:solidFill>
            <a:prstDash val="solid"/>
            <a:round/>
            <a:headEnd len="med" w="med" type="none"/>
            <a:tailEnd len="med" w="med" type="stealth"/>
          </a:ln>
        </p:spPr>
      </p:cxnSp>
      <p:cxnSp>
        <p:nvCxnSpPr>
          <p:cNvPr id="1240" name="Google Shape;1240;p74"/>
          <p:cNvCxnSpPr/>
          <p:nvPr/>
        </p:nvCxnSpPr>
        <p:spPr>
          <a:xfrm rot="10800000">
            <a:off x="4855766" y="2219166"/>
            <a:ext cx="369600" cy="0"/>
          </a:xfrm>
          <a:prstGeom prst="straightConnector1">
            <a:avLst/>
          </a:prstGeom>
          <a:noFill/>
          <a:ln cap="flat" cmpd="sng" w="19050">
            <a:solidFill>
              <a:srgbClr val="FFFFFF"/>
            </a:solidFill>
            <a:prstDash val="solid"/>
            <a:round/>
            <a:headEnd len="med" w="med" type="stealth"/>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75"/>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traversing the DOM</a:t>
            </a:r>
            <a:r>
              <a:rPr lang="en"/>
              <a:t>?</a:t>
            </a:r>
            <a:endParaRPr/>
          </a:p>
        </p:txBody>
      </p:sp>
      <p:sp>
        <p:nvSpPr>
          <p:cNvPr id="1246" name="Google Shape;1246;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type="title"/>
          </p:nvPr>
        </p:nvSpPr>
        <p:spPr>
          <a:xfrm>
            <a:off x="274350" y="1932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a</a:t>
            </a:r>
            <a:r>
              <a:rPr lang="en">
                <a:solidFill>
                  <a:srgbClr val="FFFFFF"/>
                </a:solidFill>
                <a:latin typeface="Arial"/>
                <a:ea typeface="Arial"/>
                <a:cs typeface="Arial"/>
                <a:sym typeface="Arial"/>
              </a:rPr>
              <a:t>re the </a:t>
            </a:r>
            <a:r>
              <a:rPr lang="en">
                <a:latin typeface="Arial"/>
                <a:ea typeface="Arial"/>
                <a:cs typeface="Arial"/>
                <a:sym typeface="Arial"/>
              </a:rPr>
              <a:t>t</a:t>
            </a:r>
            <a:r>
              <a:rPr lang="en">
                <a:solidFill>
                  <a:srgbClr val="FFFFFF"/>
                </a:solidFill>
                <a:latin typeface="Arial"/>
                <a:ea typeface="Arial"/>
                <a:cs typeface="Arial"/>
                <a:sym typeface="Arial"/>
              </a:rPr>
              <a:t>hree </a:t>
            </a:r>
            <a:r>
              <a:rPr lang="en">
                <a:latin typeface="Arial"/>
                <a:ea typeface="Arial"/>
                <a:cs typeface="Arial"/>
                <a:sym typeface="Arial"/>
              </a:rPr>
              <a:t>b</a:t>
            </a:r>
            <a:r>
              <a:rPr lang="en">
                <a:solidFill>
                  <a:srgbClr val="FFFFFF"/>
                </a:solidFill>
                <a:latin typeface="Arial"/>
                <a:ea typeface="Arial"/>
                <a:cs typeface="Arial"/>
                <a:sym typeface="Arial"/>
              </a:rPr>
              <a:t>uilding </a:t>
            </a:r>
            <a:br>
              <a:rPr lang="en">
                <a:solidFill>
                  <a:srgbClr val="FFFFFF"/>
                </a:solidFill>
                <a:latin typeface="Arial"/>
                <a:ea typeface="Arial"/>
                <a:cs typeface="Arial"/>
                <a:sym typeface="Arial"/>
              </a:rPr>
            </a:br>
            <a:r>
              <a:rPr lang="en">
                <a:latin typeface="Arial"/>
                <a:ea typeface="Arial"/>
                <a:cs typeface="Arial"/>
                <a:sym typeface="Arial"/>
              </a:rPr>
              <a:t>b</a:t>
            </a:r>
            <a:r>
              <a:rPr lang="en">
                <a:solidFill>
                  <a:srgbClr val="FFFFFF"/>
                </a:solidFill>
                <a:latin typeface="Arial"/>
                <a:ea typeface="Arial"/>
                <a:cs typeface="Arial"/>
                <a:sym typeface="Arial"/>
              </a:rPr>
              <a:t>locks of the </a:t>
            </a:r>
            <a:r>
              <a:rPr lang="en">
                <a:latin typeface="Arial"/>
                <a:ea typeface="Arial"/>
                <a:cs typeface="Arial"/>
                <a:sym typeface="Arial"/>
              </a:rPr>
              <a:t>w</a:t>
            </a:r>
            <a:r>
              <a:rPr lang="en">
                <a:solidFill>
                  <a:srgbClr val="FFFFFF"/>
                </a:solidFill>
                <a:latin typeface="Arial"/>
                <a:ea typeface="Arial"/>
                <a:cs typeface="Arial"/>
                <a:sym typeface="Arial"/>
              </a:rPr>
              <a:t>eb? </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1063" name="Google Shape;1063;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Google Shape;125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DOM Traversal</a:t>
            </a:r>
            <a:endParaRPr/>
          </a:p>
          <a:p>
            <a:pPr indent="0" lvl="0" marL="0" rtl="0" algn="l">
              <a:spcBef>
                <a:spcPts val="0"/>
              </a:spcBef>
              <a:spcAft>
                <a:spcPts val="0"/>
              </a:spcAft>
              <a:buNone/>
            </a:pPr>
            <a:r>
              <a:t/>
            </a:r>
            <a:endParaRPr/>
          </a:p>
        </p:txBody>
      </p:sp>
      <p:sp>
        <p:nvSpPr>
          <p:cNvPr id="1252" name="Google Shape;1252;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3" name="Google Shape;1253;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indent="0" lvl="0" marL="0" rtl="0" algn="l">
              <a:spcBef>
                <a:spcPts val="0"/>
              </a:spcBef>
              <a:spcAft>
                <a:spcPts val="0"/>
              </a:spcAft>
              <a:buNone/>
            </a:pPr>
            <a:r>
              <a:t/>
            </a:r>
            <a:endParaRPr/>
          </a:p>
        </p:txBody>
      </p:sp>
      <p:sp>
        <p:nvSpPr>
          <p:cNvPr id="1254" name="Google Shape;1254;p76"/>
          <p:cNvSpPr/>
          <p:nvPr/>
        </p:nvSpPr>
        <p:spPr>
          <a:xfrm>
            <a:off x="485150" y="1358175"/>
            <a:ext cx="8301600" cy="1885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a:t>
            </a:r>
            <a:endParaRPr sz="1500">
              <a:solidFill>
                <a:srgbClr val="FFFFFF"/>
              </a:solidFill>
              <a:latin typeface="Inconsolata"/>
              <a:ea typeface="Inconsolata"/>
              <a:cs typeface="Inconsolata"/>
              <a:sym typeface="Inconsolata"/>
            </a:endParaRPr>
          </a:p>
          <a:p>
            <a:pPr indent="0" lvl="0" marL="0" rtl="0" algn="l">
              <a:spcBef>
                <a:spcPts val="800"/>
              </a:spcBef>
              <a:spcAft>
                <a:spcPts val="80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console.log(document.body.children[3].childNodes[7].style.fontSize = "20px");</a:t>
            </a:r>
            <a:endParaRPr sz="1500">
              <a:solidFill>
                <a:srgbClr val="FFFFFF"/>
              </a:solidFill>
              <a:latin typeface="Inconsolata"/>
              <a:ea typeface="Inconsolata"/>
              <a:cs typeface="Inconsolata"/>
              <a:sym typeface="Inconsolata"/>
            </a:endParaRPr>
          </a:p>
        </p:txBody>
      </p:sp>
      <p:sp>
        <p:nvSpPr>
          <p:cNvPr id="1255" name="Google Shape;1255;p76"/>
          <p:cNvSpPr txBox="1"/>
          <p:nvPr/>
        </p:nvSpPr>
        <p:spPr>
          <a:xfrm>
            <a:off x="1219925" y="3379500"/>
            <a:ext cx="65973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When using the </a:t>
            </a:r>
            <a:r>
              <a:rPr lang="en">
                <a:solidFill>
                  <a:srgbClr val="FFFFFF"/>
                </a:solidFill>
                <a:highlight>
                  <a:srgbClr val="000000"/>
                </a:highlight>
                <a:latin typeface="Inconsolata"/>
                <a:ea typeface="Inconsolata"/>
                <a:cs typeface="Inconsolata"/>
                <a:sym typeface="Inconsolata"/>
              </a:rPr>
              <a:t>style</a:t>
            </a:r>
            <a:r>
              <a:rPr lang="en">
                <a:latin typeface="Roboto"/>
                <a:ea typeface="Roboto"/>
                <a:cs typeface="Roboto"/>
                <a:sym typeface="Roboto"/>
              </a:rPr>
              <a:t> method, properties with two words (such as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 a single word and camelCased.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a:t>
            </a:r>
            <a:endParaRPr>
              <a:latin typeface="Roboto"/>
              <a:ea typeface="Roboto"/>
              <a:cs typeface="Roboto"/>
              <a:sym typeface="Roboto"/>
            </a:endParaRPr>
          </a:p>
        </p:txBody>
      </p:sp>
      <p:sp>
        <p:nvSpPr>
          <p:cNvPr id="1256" name="Google Shape;1256;p76"/>
          <p:cNvSpPr txBox="1"/>
          <p:nvPr/>
        </p:nvSpPr>
        <p:spPr>
          <a:xfrm>
            <a:off x="438200" y="3937200"/>
            <a:ext cx="8301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one more example of </a:t>
            </a:r>
            <a:r>
              <a:rPr lang="en">
                <a:solidFill>
                  <a:srgbClr val="FFFFFF"/>
                </a:solidFill>
                <a:highlight>
                  <a:srgbClr val="000000"/>
                </a:highlight>
                <a:latin typeface="Inconsolata"/>
                <a:ea typeface="Inconsolata"/>
                <a:cs typeface="Inconsolata"/>
                <a:sym typeface="Inconsolata"/>
              </a:rPr>
              <a:t>.style</a:t>
            </a:r>
            <a:r>
              <a:rPr lang="en"/>
              <a:t>:</a:t>
            </a:r>
            <a:endParaRPr/>
          </a:p>
        </p:txBody>
      </p:sp>
      <p:sp>
        <p:nvSpPr>
          <p:cNvPr id="1257" name="Google Shape;1257;p76"/>
          <p:cNvSpPr/>
          <p:nvPr/>
        </p:nvSpPr>
        <p:spPr>
          <a:xfrm>
            <a:off x="457200" y="4302000"/>
            <a:ext cx="8407800" cy="461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0" lIns="274300" spcFirstLastPara="1" rIns="91425" wrap="square" tIns="0">
            <a:noAutofit/>
          </a:bodyPr>
          <a:lstStyle/>
          <a:p>
            <a:pPr indent="0" lvl="0" marL="0" rtl="0" algn="l">
              <a:spcBef>
                <a:spcPts val="0"/>
              </a:spcBef>
              <a:spcAft>
                <a:spcPts val="800"/>
              </a:spcAft>
              <a:buNone/>
            </a:pPr>
            <a:r>
              <a:rPr lang="en">
                <a:solidFill>
                  <a:srgbClr val="FFFFFF"/>
                </a:solidFill>
                <a:latin typeface="Inconsolata"/>
                <a:ea typeface="Inconsolata"/>
                <a:cs typeface="Inconsolata"/>
                <a:sym typeface="Inconsolata"/>
              </a:rPr>
              <a:t>console.log(document.body.children[3].childNodes[7].parentElement.style.color = "red");</a:t>
            </a:r>
            <a:endParaRPr>
              <a:solidFill>
                <a:srgbClr val="FFFFFF"/>
              </a:solidFill>
              <a:latin typeface="Inconsolata"/>
              <a:ea typeface="Inconsolata"/>
              <a:cs typeface="Inconsolata"/>
              <a:sym typeface="Inconsolata"/>
            </a:endParaRPr>
          </a:p>
        </p:txBody>
      </p:sp>
      <p:pic>
        <p:nvPicPr>
          <p:cNvPr id="1258" name="Google Shape;1258;p76"/>
          <p:cNvPicPr preferRelativeResize="0"/>
          <p:nvPr/>
        </p:nvPicPr>
        <p:blipFill>
          <a:blip r:embed="rId4">
            <a:alphaModFix/>
          </a:blip>
          <a:stretch>
            <a:fillRect/>
          </a:stretch>
        </p:blipFill>
        <p:spPr>
          <a:xfrm>
            <a:off x="438200" y="3379500"/>
            <a:ext cx="638249" cy="638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Our </a:t>
            </a:r>
            <a:r>
              <a:rPr lang="en"/>
              <a:t>Goal</a:t>
            </a:r>
            <a:r>
              <a:rPr lang="en"/>
              <a:t> Today</a:t>
            </a:r>
            <a:endParaRPr/>
          </a:p>
        </p:txBody>
      </p:sp>
      <p:sp>
        <p:nvSpPr>
          <p:cNvPr id="1264" name="Google Shape;1264;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Navigate to the deployed </a:t>
            </a:r>
            <a:r>
              <a:rPr lang="en" u="sng">
                <a:solidFill>
                  <a:srgbClr val="0000FF"/>
                </a:solidFill>
                <a:hlinkClick r:id="rId3"/>
              </a:rPr>
              <a:t>Speed Reader app</a:t>
            </a:r>
            <a:r>
              <a:rPr lang="en">
                <a:solidFill>
                  <a:srgbClr val="0000FF"/>
                </a:solidFill>
              </a:rPr>
              <a:t>.</a:t>
            </a:r>
            <a:endParaRPr>
              <a:solidFill>
                <a:srgbClr val="0000FF"/>
              </a:solidFill>
            </a:endParaRPr>
          </a:p>
        </p:txBody>
      </p:sp>
      <p:sp>
        <p:nvSpPr>
          <p:cNvPr id="1265" name="Google Shape;1265;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66" name="Google Shape;1266;p77"/>
          <p:cNvPicPr preferRelativeResize="0"/>
          <p:nvPr/>
        </p:nvPicPr>
        <p:blipFill>
          <a:blip r:embed="rId4">
            <a:alphaModFix/>
          </a:blip>
          <a:stretch>
            <a:fillRect/>
          </a:stretch>
        </p:blipFill>
        <p:spPr>
          <a:xfrm>
            <a:off x="1116120" y="1092038"/>
            <a:ext cx="6911760" cy="3571076"/>
          </a:xfrm>
          <a:prstGeom prst="rect">
            <a:avLst/>
          </a:prstGeom>
          <a:noFill/>
          <a:ln>
            <a:noFill/>
          </a:ln>
        </p:spPr>
      </p:pic>
      <p:sp>
        <p:nvSpPr>
          <p:cNvPr id="1267" name="Google Shape;1267;p77"/>
          <p:cNvSpPr txBox="1"/>
          <p:nvPr/>
        </p:nvSpPr>
        <p:spPr>
          <a:xfrm>
            <a:off x="1579475" y="2323513"/>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not (yet!) know about how to build this application?</a:t>
            </a:r>
            <a:endParaRPr sz="2000">
              <a:latin typeface="Roboto"/>
              <a:ea typeface="Roboto"/>
              <a:cs typeface="Roboto"/>
              <a:sym typeface="Roboto"/>
            </a:endParaRPr>
          </a:p>
        </p:txBody>
      </p:sp>
      <p:sp>
        <p:nvSpPr>
          <p:cNvPr id="1268" name="Google Shape;1268;p77"/>
          <p:cNvSpPr txBox="1"/>
          <p:nvPr/>
        </p:nvSpPr>
        <p:spPr>
          <a:xfrm>
            <a:off x="5124400" y="2222388"/>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think the steps are to build this application?</a:t>
            </a:r>
            <a:endParaRPr sz="20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Building Blocks of the Web</a:t>
            </a:r>
            <a:endParaRPr/>
          </a:p>
        </p:txBody>
      </p:sp>
      <p:sp>
        <p:nvSpPr>
          <p:cNvPr id="1069" name="Google Shape;1069;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0" name="Google Shape;1070;p59"/>
          <p:cNvGraphicFramePr/>
          <p:nvPr/>
        </p:nvGraphicFramePr>
        <p:xfrm>
          <a:off x="453563" y="1015938"/>
          <a:ext cx="3000000" cy="3000000"/>
        </p:xfrm>
        <a:graphic>
          <a:graphicData uri="http://schemas.openxmlformats.org/drawingml/2006/table">
            <a:tbl>
              <a:tblPr>
                <a:noFill/>
                <a:tableStyleId>{DD7E1F34-D62E-4E99-929C-4C77D584D3B7}</a:tableStyleId>
              </a:tblPr>
              <a:tblGrid>
                <a:gridCol w="2745625"/>
                <a:gridCol w="2745625"/>
                <a:gridCol w="2745625"/>
              </a:tblGrid>
              <a:tr h="451950">
                <a:tc>
                  <a:txBody>
                    <a:bodyPr/>
                    <a:lstStyle/>
                    <a:p>
                      <a:pPr indent="0" lvl="0" marL="0" rtl="0" algn="ctr">
                        <a:spcBef>
                          <a:spcPts val="0"/>
                        </a:spcBef>
                        <a:spcAft>
                          <a:spcPts val="0"/>
                        </a:spcAft>
                        <a:buNone/>
                      </a:pPr>
                      <a:r>
                        <a:rPr b="1" lang="en">
                          <a:solidFill>
                            <a:srgbClr val="FFFFFF"/>
                          </a:solidFill>
                        </a:rPr>
                        <a:t>HTML</a:t>
                      </a:r>
                      <a:endParaRPr b="1">
                        <a:solidFill>
                          <a:srgbClr val="FFFFFF"/>
                        </a:solidFill>
                      </a:endParaRPr>
                    </a:p>
                  </a:txBody>
                  <a:tcPr marT="91425" marB="91425" marR="91425" marL="137150" anchor="b">
                    <a:solidFill>
                      <a:srgbClr val="FF0000">
                        <a:alpha val="71520"/>
                      </a:srgbClr>
                    </a:solidFill>
                  </a:tcPr>
                </a:tc>
                <a:tc>
                  <a:txBody>
                    <a:bodyPr/>
                    <a:lstStyle/>
                    <a:p>
                      <a:pPr indent="0" lvl="0" marL="0" rtl="0" algn="ctr">
                        <a:spcBef>
                          <a:spcPts val="0"/>
                        </a:spcBef>
                        <a:spcAft>
                          <a:spcPts val="0"/>
                        </a:spcAft>
                        <a:buNone/>
                      </a:pPr>
                      <a:r>
                        <a:rPr b="1" lang="en">
                          <a:solidFill>
                            <a:srgbClr val="FFFFFF"/>
                          </a:solidFill>
                        </a:rPr>
                        <a:t>CSS</a:t>
                      </a:r>
                      <a:endParaRPr b="1">
                        <a:solidFill>
                          <a:srgbClr val="FFFFFF"/>
                        </a:solidFill>
                      </a:endParaRPr>
                    </a:p>
                  </a:txBody>
                  <a:tcPr marT="91425" marB="91425" marR="91425" marL="137150" anchor="b">
                    <a:solidFill>
                      <a:srgbClr val="6D9EEB"/>
                    </a:solidFill>
                  </a:tcPr>
                </a:tc>
                <a:tc>
                  <a:txBody>
                    <a:bodyPr/>
                    <a:lstStyle/>
                    <a:p>
                      <a:pPr indent="0" lvl="0" marL="0" rtl="0" algn="ctr">
                        <a:spcBef>
                          <a:spcPts val="0"/>
                        </a:spcBef>
                        <a:spcAft>
                          <a:spcPts val="0"/>
                        </a:spcAft>
                        <a:buNone/>
                      </a:pPr>
                      <a:r>
                        <a:rPr b="1" lang="en"/>
                        <a:t>JavaScript</a:t>
                      </a:r>
                      <a:endParaRPr b="1"/>
                    </a:p>
                  </a:txBody>
                  <a:tcPr marT="91425" marB="91425" marR="91425" marL="137150" anchor="b">
                    <a:solidFill>
                      <a:srgbClr val="FFD966"/>
                    </a:solidFill>
                  </a:tcPr>
                </a:tc>
              </a:tr>
              <a:tr h="3003175">
                <a:tc>
                  <a:txBody>
                    <a:bodyPr/>
                    <a:lstStyle/>
                    <a:p>
                      <a:pPr indent="0" lvl="0" marL="0" rtl="0" algn="l">
                        <a:spcBef>
                          <a:spcPts val="0"/>
                        </a:spcBef>
                        <a:spcAft>
                          <a:spcPts val="0"/>
                        </a:spcAft>
                        <a:buNone/>
                      </a:pPr>
                      <a:r>
                        <a:rPr lang="en" sz="1300"/>
                        <a:t>Used to write content.</a:t>
                      </a:r>
                      <a:endParaRPr sz="1300"/>
                    </a:p>
                  </a:txBody>
                  <a:tcPr marT="182875" marB="182875" marR="182875" marL="182875"/>
                </a:tc>
                <a:tc>
                  <a:txBody>
                    <a:bodyPr/>
                    <a:lstStyle/>
                    <a:p>
                      <a:pPr indent="0" lvl="0" marL="0" rtl="0" algn="l">
                        <a:spcBef>
                          <a:spcPts val="0"/>
                        </a:spcBef>
                        <a:spcAft>
                          <a:spcPts val="0"/>
                        </a:spcAft>
                        <a:buNone/>
                      </a:pPr>
                      <a:r>
                        <a:rPr lang="en" sz="1300"/>
                        <a:t>Used to format content.</a:t>
                      </a:r>
                      <a:endParaRPr sz="1300"/>
                    </a:p>
                  </a:txBody>
                  <a:tcPr marT="182875" marB="182875" marR="182875" marL="182875"/>
                </a:tc>
                <a:tc>
                  <a:txBody>
                    <a:bodyPr/>
                    <a:lstStyle/>
                    <a:p>
                      <a:pPr indent="0" lvl="0" marL="0" rtl="0" algn="l">
                        <a:spcBef>
                          <a:spcPts val="0"/>
                        </a:spcBef>
                        <a:spcAft>
                          <a:spcPts val="0"/>
                        </a:spcAft>
                        <a:buNone/>
                      </a:pPr>
                      <a:r>
                        <a:rPr lang="en" sz="1300"/>
                        <a:t>Used to create dynamic web applications that take in user inputs, change what’s displayed to users, animate elements, and much more.</a:t>
                      </a:r>
                      <a:endParaRPr sz="1300"/>
                    </a:p>
                  </a:txBody>
                  <a:tcPr marT="182875" marB="182875" marR="182875" marL="182875"/>
                </a:tc>
              </a:tr>
            </a:tbl>
          </a:graphicData>
        </a:graphic>
      </p:graphicFrame>
      <p:pic>
        <p:nvPicPr>
          <p:cNvPr id="1071" name="Google Shape;1071;p59"/>
          <p:cNvPicPr preferRelativeResize="0"/>
          <p:nvPr/>
        </p:nvPicPr>
        <p:blipFill>
          <a:blip r:embed="rId3">
            <a:alphaModFix/>
          </a:blip>
          <a:stretch>
            <a:fillRect/>
          </a:stretch>
        </p:blipFill>
        <p:spPr>
          <a:xfrm>
            <a:off x="6772675" y="2776175"/>
            <a:ext cx="1016751" cy="1424274"/>
          </a:xfrm>
          <a:prstGeom prst="rect">
            <a:avLst/>
          </a:prstGeom>
          <a:noFill/>
          <a:ln>
            <a:noFill/>
          </a:ln>
        </p:spPr>
      </p:pic>
      <p:pic>
        <p:nvPicPr>
          <p:cNvPr id="1072" name="Google Shape;1072;p59"/>
          <p:cNvPicPr preferRelativeResize="0"/>
          <p:nvPr/>
        </p:nvPicPr>
        <p:blipFill>
          <a:blip r:embed="rId4">
            <a:alphaModFix/>
          </a:blip>
          <a:stretch>
            <a:fillRect/>
          </a:stretch>
        </p:blipFill>
        <p:spPr>
          <a:xfrm>
            <a:off x="4063625" y="2748100"/>
            <a:ext cx="1016751" cy="1424274"/>
          </a:xfrm>
          <a:prstGeom prst="rect">
            <a:avLst/>
          </a:prstGeom>
          <a:noFill/>
          <a:ln>
            <a:noFill/>
          </a:ln>
        </p:spPr>
      </p:pic>
      <p:pic>
        <p:nvPicPr>
          <p:cNvPr id="1073" name="Google Shape;1073;p59"/>
          <p:cNvPicPr preferRelativeResize="0"/>
          <p:nvPr/>
        </p:nvPicPr>
        <p:blipFill>
          <a:blip r:embed="rId5">
            <a:alphaModFix/>
          </a:blip>
          <a:stretch>
            <a:fillRect/>
          </a:stretch>
        </p:blipFill>
        <p:spPr>
          <a:xfrm>
            <a:off x="1203575" y="2765941"/>
            <a:ext cx="1016751" cy="14345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60"/>
          <p:cNvSpPr txBox="1"/>
          <p:nvPr>
            <p:ph type="title"/>
          </p:nvPr>
        </p:nvSpPr>
        <p:spPr>
          <a:xfrm>
            <a:off x="274325"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(or where) do we </a:t>
            </a:r>
            <a:br>
              <a:rPr lang="en"/>
            </a:br>
            <a:r>
              <a:rPr lang="en"/>
              <a:t>connect all three?</a:t>
            </a:r>
            <a:endParaRPr/>
          </a:p>
        </p:txBody>
      </p:sp>
      <p:sp>
        <p:nvSpPr>
          <p:cNvPr id="1079" name="Google Shape;107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6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800"/>
              </a:spcAft>
              <a:buNone/>
            </a:pPr>
            <a:r>
              <a:t/>
            </a:r>
            <a:endParaRPr/>
          </a:p>
        </p:txBody>
      </p:sp>
      <p:sp>
        <p:nvSpPr>
          <p:cNvPr id="1085" name="Google Shape;1085;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They Are Connected in the Web Browser</a:t>
            </a:r>
            <a:endParaRPr/>
          </a:p>
        </p:txBody>
      </p:sp>
      <p:sp>
        <p:nvSpPr>
          <p:cNvPr id="1086" name="Google Shape;1086;p61"/>
          <p:cNvSpPr txBox="1"/>
          <p:nvPr>
            <p:ph idx="1" type="subTitle"/>
          </p:nvPr>
        </p:nvSpPr>
        <p:spPr>
          <a:xfrm>
            <a:off x="0" y="675975"/>
            <a:ext cx="8520900" cy="608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browser brings together HTML, CSS, and JavaScript to create interactive webpages and applications.</a:t>
            </a:r>
            <a:endParaRPr/>
          </a:p>
        </p:txBody>
      </p:sp>
      <p:sp>
        <p:nvSpPr>
          <p:cNvPr id="1087" name="Google Shape;1087;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8" name="Google Shape;1088;p61"/>
          <p:cNvPicPr preferRelativeResize="0"/>
          <p:nvPr/>
        </p:nvPicPr>
        <p:blipFill>
          <a:blip r:embed="rId3">
            <a:alphaModFix/>
          </a:blip>
          <a:stretch>
            <a:fillRect/>
          </a:stretch>
        </p:blipFill>
        <p:spPr>
          <a:xfrm>
            <a:off x="1507541" y="1381813"/>
            <a:ext cx="6128918" cy="34374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i</a:t>
            </a:r>
            <a:r>
              <a:rPr lang="en">
                <a:solidFill>
                  <a:srgbClr val="FFFFFF"/>
                </a:solidFill>
                <a:latin typeface="Arial"/>
                <a:ea typeface="Arial"/>
                <a:cs typeface="Arial"/>
                <a:sym typeface="Arial"/>
              </a:rPr>
              <a:t>s a </a:t>
            </a:r>
            <a:r>
              <a:rPr lang="en">
                <a:latin typeface="Arial"/>
                <a:ea typeface="Arial"/>
                <a:cs typeface="Arial"/>
                <a:sym typeface="Arial"/>
              </a:rPr>
              <a:t>w</a:t>
            </a:r>
            <a:r>
              <a:rPr lang="en">
                <a:solidFill>
                  <a:srgbClr val="FFFFFF"/>
                </a:solidFill>
                <a:latin typeface="Arial"/>
                <a:ea typeface="Arial"/>
                <a:cs typeface="Arial"/>
                <a:sym typeface="Arial"/>
              </a:rPr>
              <a:t>eb </a:t>
            </a:r>
            <a:r>
              <a:rPr lang="en">
                <a:latin typeface="Arial"/>
                <a:ea typeface="Arial"/>
                <a:cs typeface="Arial"/>
                <a:sym typeface="Arial"/>
              </a:rPr>
              <a:t>b</a:t>
            </a:r>
            <a:r>
              <a:rPr lang="en">
                <a:solidFill>
                  <a:srgbClr val="FFFFFF"/>
                </a:solidFill>
                <a:latin typeface="Arial"/>
                <a:ea typeface="Arial"/>
                <a:cs typeface="Arial"/>
                <a:sym typeface="Arial"/>
              </a:rPr>
              <a:t>rowser?</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1094" name="Google Shape;1094;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63"/>
          <p:cNvSpPr txBox="1"/>
          <p:nvPr>
            <p:ph type="title"/>
          </p:nvPr>
        </p:nvSpPr>
        <p:spPr>
          <a:xfrm>
            <a:off x="1878625" y="1212950"/>
            <a:ext cx="6595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A </a:t>
            </a:r>
            <a:r>
              <a:rPr b="1" lang="en" sz="2400">
                <a:latin typeface="Roboto"/>
                <a:ea typeface="Roboto"/>
                <a:cs typeface="Roboto"/>
                <a:sym typeface="Roboto"/>
              </a:rPr>
              <a:t>web browser</a:t>
            </a:r>
            <a:r>
              <a:rPr lang="en" sz="2400">
                <a:latin typeface="Roboto Light"/>
                <a:ea typeface="Roboto Light"/>
                <a:cs typeface="Roboto Light"/>
                <a:sym typeface="Roboto Light"/>
              </a:rPr>
              <a:t>, or </a:t>
            </a:r>
            <a:r>
              <a:rPr b="1" lang="en" sz="2400">
                <a:latin typeface="Roboto"/>
                <a:ea typeface="Roboto"/>
                <a:cs typeface="Roboto"/>
                <a:sym typeface="Roboto"/>
              </a:rPr>
              <a:t>browser</a:t>
            </a:r>
            <a:r>
              <a:rPr lang="en" sz="2400">
                <a:latin typeface="Roboto Light"/>
                <a:ea typeface="Roboto Light"/>
                <a:cs typeface="Roboto Light"/>
                <a:sym typeface="Roboto Light"/>
              </a:rPr>
              <a:t>, is a program used to access information on the World Wide Web. Every webpage, image, and video on the web can be accessed via a specific Unified Resource Link (URL). This lets browsers retrieve these resources from a web server and display them on a user's device.</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100" name="Google Shape;1100;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01" name="Google Shape;1101;p63"/>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64"/>
          <p:cNvSpPr txBox="1"/>
          <p:nvPr>
            <p:ph type="title"/>
          </p:nvPr>
        </p:nvSpPr>
        <p:spPr>
          <a:xfrm>
            <a:off x="237100" y="2621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an a</a:t>
            </a:r>
            <a:r>
              <a:rPr lang="en"/>
              <a:t>pplication </a:t>
            </a:r>
            <a:br>
              <a:rPr lang="en"/>
            </a:br>
            <a:r>
              <a:rPr lang="en"/>
              <a:t>programming interface (API)?</a:t>
            </a:r>
            <a:endParaRPr/>
          </a:p>
        </p:txBody>
      </p:sp>
      <p:sp>
        <p:nvSpPr>
          <p:cNvPr id="1107" name="Google Shape;1107;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3769737" y="1231724"/>
            <a:ext cx="1604527" cy="14663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65"/>
          <p:cNvSpPr txBox="1"/>
          <p:nvPr>
            <p:ph type="title"/>
          </p:nvPr>
        </p:nvSpPr>
        <p:spPr>
          <a:xfrm>
            <a:off x="1878625" y="1212950"/>
            <a:ext cx="67890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In web development, an </a:t>
            </a:r>
            <a:r>
              <a:rPr b="1" lang="en" sz="2400">
                <a:latin typeface="Roboto"/>
                <a:ea typeface="Roboto"/>
                <a:cs typeface="Roboto"/>
                <a:sym typeface="Roboto"/>
              </a:rPr>
              <a:t>API</a:t>
            </a:r>
            <a:r>
              <a:rPr lang="en" sz="2400">
                <a:latin typeface="Roboto Light"/>
                <a:ea typeface="Roboto Light"/>
                <a:cs typeface="Roboto Light"/>
                <a:sym typeface="Roboto Light"/>
              </a:rPr>
              <a:t> is a set of code features (methods, properties, events, and URLs) that developers can use in their apps to interact with components of a user's web browser, data sets, hardware/software on a user’s computer, or third-party software and services.</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114" name="Google Shape;1114;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15" name="Google Shape;1115;p65"/>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